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70" r:id="rId2"/>
    <p:sldId id="256" r:id="rId3"/>
    <p:sldId id="257" r:id="rId4"/>
    <p:sldId id="258" r:id="rId5"/>
    <p:sldId id="259" r:id="rId6"/>
    <p:sldId id="266" r:id="rId7"/>
    <p:sldId id="267" r:id="rId8"/>
    <p:sldId id="268" r:id="rId9"/>
    <p:sldId id="260" r:id="rId10"/>
    <p:sldId id="261" r:id="rId11"/>
    <p:sldId id="262" r:id="rId12"/>
    <p:sldId id="263" r:id="rId13"/>
    <p:sldId id="264" r:id="rId14"/>
    <p:sldId id="265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466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08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098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982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465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000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022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775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070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14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773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5/5/2015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79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dViodeace8" TargetMode="External"/><Relationship Id="rId2" Type="http://schemas.openxmlformats.org/officeDocument/2006/relationships/hyperlink" Target="https://youtu.be/flh8DNmqMS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youtu.be/jtEOOgg5C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Turn in the two assignments from yesterday </a:t>
            </a:r>
            <a:r>
              <a:rPr lang="en-US" sz="3200" u="sng" dirty="0" smtClean="0"/>
              <a:t>stapled together</a:t>
            </a:r>
            <a:r>
              <a:rPr lang="en-US" sz="3200" dirty="0" smtClean="0"/>
              <a:t> if you did not finish them yesterday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Pick up the sheet from the front table. This is your Do Now. Finish this quickly so we can get into World War II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/>
          </a:p>
          <a:p>
            <a:pPr marL="457200" indent="-457200"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Bombings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Between 1939 and 1945 the Allies dropped 3.4 million tons of bombs, </a:t>
            </a:r>
            <a:r>
              <a:rPr lang="en-US" dirty="0" smtClean="0"/>
              <a:t>an </a:t>
            </a:r>
            <a:r>
              <a:rPr lang="en-US" dirty="0"/>
              <a:t>average of about 27,700 tons of bombs each </a:t>
            </a:r>
            <a:r>
              <a:rPr lang="en-US" dirty="0" smtClean="0"/>
              <a:t>month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" y="2700336"/>
            <a:ext cx="4167188" cy="3337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2892159"/>
            <a:ext cx="5248092" cy="295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06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 June 6, 1944 the Allies executed the largest sea invasion in history of Normandy to take back France from the Germans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Allied powers lost an incredible amount of soldiers (over 10,000) compared to only 1,000 Axis soldiers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However, this was the turning point for the Allied powers who then gained back their land and forced the Germans out of France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youtu.be/flh8DNmqMSA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youtu.be/fdViodeace8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youtu.be/jtEOOgg5CP4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772" y="3857414"/>
            <a:ext cx="4136572" cy="279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43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V-E Day – Victory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April 21, 1945 – The Allied Powers reach Berlin, Germany (the capital)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April 28, 1945 – Mussolini is captured and hanged by the Allies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April 30, 1945 – Sensing defeat, Hitler commits suicide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May 7, 1945 – Germany surrenders to the Allies and the war ends on the Western Front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971" y="3737985"/>
            <a:ext cx="3818709" cy="2937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335" y="3918701"/>
            <a:ext cx="3665487" cy="27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92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V-J Day – Victory in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July 16, 1945 </a:t>
            </a:r>
            <a:r>
              <a:rPr lang="en-US" dirty="0" smtClean="0"/>
              <a:t>–  </a:t>
            </a:r>
            <a:r>
              <a:rPr lang="en-US" dirty="0"/>
              <a:t>First U.S. atomic bomb </a:t>
            </a:r>
            <a:r>
              <a:rPr lang="en-US" dirty="0" smtClean="0"/>
              <a:t>test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August 6, 1945 </a:t>
            </a:r>
            <a:r>
              <a:rPr lang="en-US" dirty="0" smtClean="0"/>
              <a:t>–  </a:t>
            </a:r>
            <a:r>
              <a:rPr lang="en-US" dirty="0"/>
              <a:t>First atomic bomb dropped, on Hiroshima, Japan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August </a:t>
            </a:r>
            <a:r>
              <a:rPr lang="en-US" dirty="0"/>
              <a:t>9, 1945 </a:t>
            </a:r>
            <a:r>
              <a:rPr lang="en-US" dirty="0" smtClean="0"/>
              <a:t>–  </a:t>
            </a:r>
            <a:r>
              <a:rPr lang="en-US" dirty="0"/>
              <a:t>Second atomic bomb dropped, on Nagasaki, Japan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August 14, </a:t>
            </a:r>
            <a:r>
              <a:rPr lang="en-US" dirty="0" smtClean="0"/>
              <a:t>1945 – Japan surrenders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023" y="3197679"/>
            <a:ext cx="4604657" cy="3453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29" y="3603171"/>
            <a:ext cx="2194557" cy="31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4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45634" cy="1450757"/>
          </a:xfrm>
        </p:spPr>
        <p:txBody>
          <a:bodyPr/>
          <a:lstStyle/>
          <a:p>
            <a:r>
              <a:rPr lang="en-US" dirty="0" smtClean="0"/>
              <a:t>Was the Atomic Bomb the Right Decision?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4196" y="1737360"/>
            <a:ext cx="4253821" cy="2689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713" y="4426383"/>
            <a:ext cx="3534786" cy="2350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314" y="2046513"/>
            <a:ext cx="54319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Between 60,000 and 80,000 people were killed instantly. The heat from the bomb was so intense that some people simply vanished in the explosion. Many more died of the long-term effects of radiation sickness. The final death toll was calculated at 135,000.</a:t>
            </a:r>
          </a:p>
        </p:txBody>
      </p:sp>
    </p:spTree>
    <p:extLst>
      <p:ext uri="{BB962C8B-B14F-4D97-AF65-F5344CB8AC3E}">
        <p14:creationId xmlns:p14="http://schemas.microsoft.com/office/powerpoint/2010/main" xmlns="" val="14646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Deadliest War in History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8212962"/>
              </p:ext>
            </p:extLst>
          </p:nvPr>
        </p:nvGraphicFramePr>
        <p:xfrm>
          <a:off x="1096963" y="2656113"/>
          <a:ext cx="10058400" cy="2547258"/>
        </p:xfrm>
        <a:graphic>
          <a:graphicData uri="http://schemas.openxmlformats.org/drawingml/2006/table">
            <a:tbl>
              <a:tblPr/>
              <a:tblGrid>
                <a:gridCol w="5029200"/>
                <a:gridCol w="5029200"/>
              </a:tblGrid>
              <a:tr h="84908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Battle Deaths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3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15,000,000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3DF"/>
                    </a:solidFill>
                  </a:tcPr>
                </a:tc>
              </a:tr>
              <a:tr h="84908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Battle Wounded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3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25,000,000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3DF"/>
                    </a:solidFill>
                  </a:tcPr>
                </a:tc>
              </a:tr>
              <a:tr h="849086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Civilian Deaths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3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45,000,000</a:t>
                      </a: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D1D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3D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26571" y="5438392"/>
            <a:ext cx="11386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http://www.nationalww2museum.org/learn/education/for-students/ww2-history/ww2-by-the-numbers/world-wide-deaths.html</a:t>
            </a:r>
          </a:p>
        </p:txBody>
      </p:sp>
    </p:spTree>
    <p:extLst>
      <p:ext uri="{BB962C8B-B14F-4D97-AF65-F5344CB8AC3E}">
        <p14:creationId xmlns:p14="http://schemas.microsoft.com/office/powerpoint/2010/main" xmlns="" val="33347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1939-1945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637" y="283029"/>
            <a:ext cx="3477306" cy="347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13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Causes of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1845734"/>
            <a:ext cx="5440680" cy="40233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/>
              <a:t>ilitarism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talian </a:t>
            </a:r>
            <a:r>
              <a:rPr lang="en-US" sz="2400" dirty="0"/>
              <a:t>fascism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ationalism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/>
              <a:t>reaty of Versailles: </a:t>
            </a:r>
            <a:r>
              <a:rPr lang="en-US" sz="2400" dirty="0" smtClean="0"/>
              <a:t>German </a:t>
            </a:r>
            <a:r>
              <a:rPr lang="en-US" sz="2400" dirty="0"/>
              <a:t>resentment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4966" y="1845734"/>
            <a:ext cx="4519749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51171" y="2046515"/>
            <a:ext cx="45045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epression: </a:t>
            </a:r>
            <a:r>
              <a:rPr lang="en-US" sz="2400" dirty="0" smtClean="0"/>
              <a:t>Worldwide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merican isolationism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/>
              <a:t>azism </a:t>
            </a:r>
            <a:r>
              <a:rPr lang="en-US" sz="2400" dirty="0"/>
              <a:t>and Hitler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ommunism </a:t>
            </a:r>
            <a:r>
              <a:rPr lang="en-US" sz="2400" dirty="0"/>
              <a:t>(&amp; anti-sentiments)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xpansionism </a:t>
            </a:r>
            <a:r>
              <a:rPr lang="en-US" sz="2400" dirty="0"/>
              <a:t>(Japan)</a:t>
            </a:r>
          </a:p>
        </p:txBody>
      </p:sp>
    </p:spTree>
    <p:extLst>
      <p:ext uri="{BB962C8B-B14F-4D97-AF65-F5344CB8AC3E}">
        <p14:creationId xmlns:p14="http://schemas.microsoft.com/office/powerpoint/2010/main" xmlns="" val="39236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Allied and Axis Powers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Allied powers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U.S.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Britain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France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USSR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Australia</a:t>
            </a:r>
            <a:r>
              <a:rPr lang="en-US" dirty="0">
                <a:solidFill>
                  <a:srgbClr val="002060"/>
                </a:solidFill>
              </a:rPr>
              <a:t>, Belgium, Brazil, Canada, China, Denmark, Greece, Netherlands, New Zealand, Norway, Poland, South Africa, Yugoslavia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Axis powers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Germany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Italy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Japan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Hungary, Romania, Bulgaria</a:t>
            </a:r>
          </a:p>
        </p:txBody>
      </p:sp>
    </p:spTree>
    <p:extLst>
      <p:ext uri="{BB962C8B-B14F-4D97-AF65-F5344CB8AC3E}">
        <p14:creationId xmlns:p14="http://schemas.microsoft.com/office/powerpoint/2010/main" xmlns="" val="1132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Germans Invade Poland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1258" y="1845733"/>
            <a:ext cx="6193972" cy="47292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September 1, 1939 – Germany invades neighboring Poland with 1.5 million troops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September 3, 1939 – Britain and France declare war on Germany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September 29, 1939 – Nazis and Soviets divide up Poland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Hitler and </a:t>
            </a:r>
            <a:r>
              <a:rPr lang="en-US" dirty="0"/>
              <a:t>the Germans used </a:t>
            </a:r>
            <a:r>
              <a:rPr lang="en-US" dirty="0" smtClean="0"/>
              <a:t>a military attack called blitzkrieg</a:t>
            </a:r>
            <a:r>
              <a:rPr lang="en-US" dirty="0"/>
              <a:t>, or “lightning war</a:t>
            </a:r>
            <a:r>
              <a:rPr lang="en-US" dirty="0" smtClean="0"/>
              <a:t>,” to quickly move through Poland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1" u="sng" dirty="0" smtClean="0"/>
              <a:t>Blitzkrieg</a:t>
            </a:r>
            <a:r>
              <a:rPr lang="en-US" sz="2000" i="1" dirty="0" smtClean="0"/>
              <a:t>: armored </a:t>
            </a:r>
            <a:r>
              <a:rPr lang="en-US" sz="2000" i="1" dirty="0"/>
              <a:t>divisions smashed through enemy lines and isolated segments of the enemy, which were encircled and captured by motorized German infantry while the panzer tanks rushed forward to repeat the pattern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230" y="2253345"/>
            <a:ext cx="5440779" cy="357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73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II in Europe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8919" y="1890713"/>
            <a:ext cx="6169251" cy="46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96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War II in Asia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260" y="1824492"/>
            <a:ext cx="6204440" cy="48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5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 Powers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244" y="1849362"/>
            <a:ext cx="6892471" cy="459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5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December 7, 1941 – Japan bombs the United States in a surprise air raid in Pearl Harbor off the coast of Hawaii killing more than 2,500 Americans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December 8, 1941 – U.S. and Britain declare war on Japan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December 11, 1941 – Hitler declares war on the U.S.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63" y="3537855"/>
            <a:ext cx="3714752" cy="2971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759" y="3537855"/>
            <a:ext cx="4523017" cy="29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69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716</TotalTime>
  <Words>576</Words>
  <Application>Microsoft Office PowerPoint</Application>
  <PresentationFormat>Custom</PresentationFormat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Retrospect</vt:lpstr>
      <vt:lpstr>Do Now</vt:lpstr>
      <vt:lpstr>World War II</vt:lpstr>
      <vt:lpstr>Major Causes of WWII</vt:lpstr>
      <vt:lpstr>Allied and Axis Powers</vt:lpstr>
      <vt:lpstr>Germans Invade Poland</vt:lpstr>
      <vt:lpstr>World War II in Europe</vt:lpstr>
      <vt:lpstr>World War II in Asia</vt:lpstr>
      <vt:lpstr>Axis Powers</vt:lpstr>
      <vt:lpstr>Pearl Harbor</vt:lpstr>
      <vt:lpstr>Bombings</vt:lpstr>
      <vt:lpstr>D-Day</vt:lpstr>
      <vt:lpstr>V-E Day – Victory in Europe</vt:lpstr>
      <vt:lpstr>V-J Day – Victory in Japan</vt:lpstr>
      <vt:lpstr>Was the Atomic Bomb the Right Decision?</vt:lpstr>
      <vt:lpstr>The Deadliest War in History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Luke Stewart</dc:creator>
  <cp:lastModifiedBy>johnl.stewart</cp:lastModifiedBy>
  <cp:revision>40</cp:revision>
  <dcterms:created xsi:type="dcterms:W3CDTF">2015-05-04T15:25:26Z</dcterms:created>
  <dcterms:modified xsi:type="dcterms:W3CDTF">2015-05-05T19:45:14Z</dcterms:modified>
</cp:coreProperties>
</file>