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9" r:id="rId3"/>
    <p:sldId id="256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9CF-3B86-4705-9509-DB75826A280F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36B-8896-485F-9086-E3C746F26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9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9CF-3B86-4705-9509-DB75826A280F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36B-8896-485F-9086-E3C746F26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8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9CF-3B86-4705-9509-DB75826A280F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36B-8896-485F-9086-E3C746F26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4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9CF-3B86-4705-9509-DB75826A280F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36B-8896-485F-9086-E3C746F26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9332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9CF-3B86-4705-9509-DB75826A280F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36B-8896-485F-9086-E3C746F26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49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9CF-3B86-4705-9509-DB75826A280F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36B-8896-485F-9086-E3C746F26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50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9CF-3B86-4705-9509-DB75826A280F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36B-8896-485F-9086-E3C746F26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57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9CF-3B86-4705-9509-DB75826A280F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36B-8896-485F-9086-E3C746F26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79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9CF-3B86-4705-9509-DB75826A280F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36B-8896-485F-9086-E3C746F26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99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9CF-3B86-4705-9509-DB75826A280F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36B-8896-485F-9086-E3C746F26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4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9CF-3B86-4705-9509-DB75826A280F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36B-8896-485F-9086-E3C746F26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0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9CF-3B86-4705-9509-DB75826A280F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36B-8896-485F-9086-E3C746F26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1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9CF-3B86-4705-9509-DB75826A280F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36B-8896-485F-9086-E3C746F26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4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9CF-3B86-4705-9509-DB75826A280F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36B-8896-485F-9086-E3C746F26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1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9CF-3B86-4705-9509-DB75826A280F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36B-8896-485F-9086-E3C746F26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9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9CF-3B86-4705-9509-DB75826A280F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36B-8896-485F-9086-E3C746F26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5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C9CF-3B86-4705-9509-DB75826A280F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36B-8896-485F-9086-E3C746F26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129C9CF-3B86-4705-9509-DB75826A280F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C36B-8896-485F-9086-E3C746F26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98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15" y="113505"/>
            <a:ext cx="9404723" cy="815643"/>
          </a:xfrm>
        </p:spPr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75" y="1032388"/>
            <a:ext cx="11651226" cy="5589638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Pick up an article as you enter (“</a:t>
            </a:r>
            <a:r>
              <a:rPr lang="en-US" sz="2400" b="1" i="1" dirty="0" smtClean="0"/>
              <a:t>Muslims </a:t>
            </a:r>
            <a:r>
              <a:rPr lang="en-US" sz="2400" b="1" i="1" dirty="0"/>
              <a:t>Will Outnumber Christians This Century, Pew </a:t>
            </a:r>
            <a:r>
              <a:rPr lang="en-US" sz="2400" b="1" i="1" dirty="0" smtClean="0"/>
              <a:t>Says”</a:t>
            </a:r>
            <a:r>
              <a:rPr lang="en-US" sz="2400" b="1" dirty="0" smtClean="0"/>
              <a:t>)</a:t>
            </a:r>
            <a:endParaRPr lang="en-US" sz="2400" b="1" i="1" dirty="0" smtClean="0"/>
          </a:p>
          <a:p>
            <a:r>
              <a:rPr lang="en-US" sz="2400" b="1" dirty="0" smtClean="0"/>
              <a:t>Answer the following questions in your warm up book after you read the article: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i="1" dirty="0" smtClean="0"/>
              <a:t>What’s the main idea of the article?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i="1" dirty="0" smtClean="0"/>
              <a:t>Where are most Christians located? Muslims?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i="1" dirty="0" smtClean="0"/>
              <a:t>Why do the authors say Muslims will outnumber Christians by the year 2070?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i="1" dirty="0" smtClean="0"/>
              <a:t>Give me an example of a piece of evidence they use to support their claim of why Muslims will outnumber Christians in 2070.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i="1" dirty="0" smtClean="0"/>
              <a:t>What effect will/could this change have on the world?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93999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357184"/>
            <a:ext cx="9404723" cy="1400530"/>
          </a:xfrm>
        </p:spPr>
        <p:txBody>
          <a:bodyPr/>
          <a:lstStyle/>
          <a:p>
            <a:r>
              <a:rPr lang="en-US" dirty="0" smtClean="0"/>
              <a:t>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60812"/>
            <a:ext cx="9391816" cy="4490113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3</a:t>
            </a:r>
            <a:r>
              <a:rPr lang="en-US" u="sng" baseline="30000" dirty="0" smtClean="0"/>
              <a:t>rd</a:t>
            </a:r>
            <a:r>
              <a:rPr lang="en-US" u="sng" dirty="0" smtClean="0"/>
              <a:t> monotheism (Allah)</a:t>
            </a:r>
          </a:p>
          <a:p>
            <a:r>
              <a:rPr lang="en-US" u="sng" dirty="0" smtClean="0"/>
              <a:t>Followers are called Muslims</a:t>
            </a:r>
          </a:p>
          <a:p>
            <a:r>
              <a:rPr lang="en-US" u="sng" dirty="0" smtClean="0"/>
              <a:t>Founder: Mohammed in the Middle East</a:t>
            </a:r>
          </a:p>
          <a:p>
            <a:r>
              <a:rPr lang="en-US" u="sng" dirty="0" smtClean="0"/>
              <a:t>Holy Text: Qur’an</a:t>
            </a:r>
          </a:p>
          <a:p>
            <a:r>
              <a:rPr lang="en-US" u="sng" dirty="0" err="1" smtClean="0"/>
              <a:t>Hijra</a:t>
            </a:r>
            <a:r>
              <a:rPr lang="en-US" u="sng" dirty="0" smtClean="0"/>
              <a:t>: Mohammed’s journey from Mecca to Medina</a:t>
            </a:r>
          </a:p>
          <a:p>
            <a:r>
              <a:rPr lang="en-US" u="sng" dirty="0" smtClean="0"/>
              <a:t>Teachings and Beliefs: Mohammed is the prophet of Allah. Five Pillars of Islam </a:t>
            </a:r>
            <a:r>
              <a:rPr lang="en-US" u="sng" dirty="0" smtClean="0">
                <a:sym typeface="Wingdings" panose="05000000000000000000" pitchFamily="2" charset="2"/>
              </a:rPr>
              <a:t> rules in order to lead an ethical life</a:t>
            </a:r>
            <a:endParaRPr lang="en-US" u="sng" dirty="0" smtClean="0"/>
          </a:p>
          <a:p>
            <a:pPr lvl="1"/>
            <a:r>
              <a:rPr lang="en-US" dirty="0" smtClean="0"/>
              <a:t>Confession of Faith</a:t>
            </a:r>
          </a:p>
          <a:p>
            <a:pPr lvl="1"/>
            <a:r>
              <a:rPr lang="en-US" dirty="0" smtClean="0"/>
              <a:t>Prayer</a:t>
            </a:r>
          </a:p>
          <a:p>
            <a:pPr lvl="1"/>
            <a:r>
              <a:rPr lang="en-US" dirty="0" smtClean="0"/>
              <a:t>Charity</a:t>
            </a:r>
          </a:p>
          <a:p>
            <a:pPr lvl="1"/>
            <a:r>
              <a:rPr lang="en-US" dirty="0" smtClean="0"/>
              <a:t>Fasting</a:t>
            </a:r>
          </a:p>
          <a:p>
            <a:pPr lvl="1"/>
            <a:r>
              <a:rPr lang="en-US" dirty="0" smtClean="0"/>
              <a:t>Pilgrimage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0785" y="357184"/>
            <a:ext cx="3692706" cy="247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6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Confucianism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60310"/>
            <a:ext cx="9337225" cy="4788089"/>
          </a:xfrm>
        </p:spPr>
        <p:txBody>
          <a:bodyPr/>
          <a:lstStyle/>
          <a:p>
            <a:r>
              <a:rPr lang="en-US" u="sng" dirty="0" smtClean="0"/>
              <a:t>Philosophy, not a religion</a:t>
            </a:r>
          </a:p>
          <a:p>
            <a:r>
              <a:rPr lang="en-US" u="sng" dirty="0" smtClean="0"/>
              <a:t>Founder: Kung Fu </a:t>
            </a:r>
            <a:r>
              <a:rPr lang="en-US" u="sng" dirty="0" err="1" smtClean="0"/>
              <a:t>Zi</a:t>
            </a:r>
            <a:r>
              <a:rPr lang="en-US" dirty="0" smtClean="0"/>
              <a:t>, later became known as Confucius</a:t>
            </a:r>
          </a:p>
          <a:p>
            <a:r>
              <a:rPr lang="en-US" u="sng" dirty="0" smtClean="0"/>
              <a:t>Developed in China</a:t>
            </a:r>
          </a:p>
          <a:p>
            <a:r>
              <a:rPr lang="en-US" u="sng" dirty="0" smtClean="0"/>
              <a:t>Key Text: The Analects</a:t>
            </a:r>
          </a:p>
          <a:p>
            <a:r>
              <a:rPr lang="en-US" u="sng" dirty="0" smtClean="0"/>
              <a:t>Teachings and Beliefs: There is a natural order to society which is explained by the Five Relationships and to keep order, individuals must know and do what is expected of them.</a:t>
            </a:r>
          </a:p>
          <a:p>
            <a:pPr lvl="1"/>
            <a:r>
              <a:rPr lang="en-US" dirty="0" smtClean="0"/>
              <a:t>Ruler to ruled</a:t>
            </a:r>
          </a:p>
          <a:p>
            <a:pPr lvl="1"/>
            <a:r>
              <a:rPr lang="en-US" dirty="0" smtClean="0"/>
              <a:t>Father to son</a:t>
            </a:r>
          </a:p>
          <a:p>
            <a:pPr lvl="1"/>
            <a:r>
              <a:rPr lang="en-US" dirty="0" smtClean="0"/>
              <a:t>Older brother to younger brother</a:t>
            </a:r>
          </a:p>
          <a:p>
            <a:pPr lvl="1"/>
            <a:r>
              <a:rPr lang="en-US" dirty="0" smtClean="0"/>
              <a:t>Husband to wife</a:t>
            </a:r>
          </a:p>
          <a:p>
            <a:pPr lvl="1"/>
            <a:r>
              <a:rPr lang="en-US" dirty="0" smtClean="0"/>
              <a:t>Friend to friend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6305" y="0"/>
            <a:ext cx="2858762" cy="301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Religion DBQ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32857"/>
            <a:ext cx="10798629" cy="4735286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Step 1</a:t>
            </a:r>
            <a:r>
              <a:rPr lang="en-US" sz="2400" dirty="0" smtClean="0"/>
              <a:t>: Read the documents and answer the questions that follow</a:t>
            </a:r>
          </a:p>
          <a:p>
            <a:r>
              <a:rPr lang="en-US" sz="2400" u="sng" dirty="0" smtClean="0"/>
              <a:t>Step 2</a:t>
            </a:r>
            <a:r>
              <a:rPr lang="en-US" sz="2400" dirty="0" smtClean="0"/>
              <a:t>: By the star, list the religion that the document is describing</a:t>
            </a:r>
          </a:p>
          <a:p>
            <a:r>
              <a:rPr lang="en-US" sz="2400" u="sng" dirty="0" smtClean="0"/>
              <a:t>Step 3</a:t>
            </a:r>
            <a:r>
              <a:rPr lang="en-US" sz="2400" dirty="0" smtClean="0"/>
              <a:t>: Read the essential question at the end</a:t>
            </a:r>
          </a:p>
          <a:p>
            <a:r>
              <a:rPr lang="en-US" sz="2400" u="sng" dirty="0" smtClean="0"/>
              <a:t>Step 4</a:t>
            </a:r>
            <a:r>
              <a:rPr lang="en-US" sz="2400" dirty="0" smtClean="0"/>
              <a:t>: Decide which three religions you are going to cover in your answer and which documents you will use as evidence</a:t>
            </a:r>
          </a:p>
          <a:p>
            <a:r>
              <a:rPr lang="en-US" sz="2400" u="sng" dirty="0" smtClean="0"/>
              <a:t>Step 5</a:t>
            </a:r>
            <a:r>
              <a:rPr lang="en-US" sz="2400" dirty="0" smtClean="0"/>
              <a:t>: Write your answer to the essential question</a:t>
            </a:r>
          </a:p>
          <a:p>
            <a:r>
              <a:rPr lang="en-US" sz="2400" u="sng" dirty="0" smtClean="0"/>
              <a:t>Step 6</a:t>
            </a:r>
            <a:r>
              <a:rPr lang="en-US" sz="2400" dirty="0" smtClean="0"/>
              <a:t>: Edit your response, looking for the following: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Did you answer all parts of the question?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Did you provide evidence for each answer and cite that evidence?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Grammar, spelling, punctuation, capitalization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859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only have until 9:30 today because of the assembly, so we need to get started quickly</a:t>
            </a:r>
          </a:p>
          <a:p>
            <a:r>
              <a:rPr lang="en-US" sz="2800" dirty="0" smtClean="0"/>
              <a:t>We are going to take some notes so take out your binders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3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Religions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5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rl-exec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6" y="116945"/>
            <a:ext cx="4229472" cy="662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12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32858"/>
            <a:ext cx="8946541" cy="4615542"/>
          </a:xfrm>
        </p:spPr>
        <p:txBody>
          <a:bodyPr/>
          <a:lstStyle/>
          <a:p>
            <a:r>
              <a:rPr lang="en-US" sz="2400" u="sng" dirty="0" smtClean="0"/>
              <a:t>Polytheistic</a:t>
            </a:r>
          </a:p>
          <a:p>
            <a:r>
              <a:rPr lang="en-US" sz="2400" u="sng" dirty="0" smtClean="0"/>
              <a:t>Began in Ancient India</a:t>
            </a:r>
          </a:p>
          <a:p>
            <a:r>
              <a:rPr lang="en-US" sz="2400" u="sng" dirty="0" smtClean="0"/>
              <a:t>Some gods are Brahma, Vishnu, and Shiva</a:t>
            </a:r>
          </a:p>
          <a:p>
            <a:r>
              <a:rPr lang="en-US" sz="2400" u="sng" dirty="0" smtClean="0"/>
              <a:t>Believe in Karma, Dharma, and </a:t>
            </a:r>
          </a:p>
          <a:p>
            <a:pPr marL="0" indent="0">
              <a:buNone/>
            </a:pPr>
            <a:r>
              <a:rPr lang="en-US" sz="2400" u="sng" dirty="0" smtClean="0"/>
              <a:t>    Reincarnation</a:t>
            </a:r>
          </a:p>
          <a:p>
            <a:r>
              <a:rPr lang="en-US" sz="2400" u="sng" dirty="0" smtClean="0"/>
              <a:t>Caste System: rigid class structure based </a:t>
            </a:r>
          </a:p>
          <a:p>
            <a:pPr marL="0" indent="0">
              <a:buNone/>
            </a:pPr>
            <a:r>
              <a:rPr lang="en-US" sz="2400" u="sng" dirty="0" smtClean="0"/>
              <a:t>    on Hinduism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4066" y="2546112"/>
            <a:ext cx="3693283" cy="3900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5165" y="152021"/>
            <a:ext cx="3038901" cy="20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8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Polytheistic</a:t>
            </a:r>
          </a:p>
          <a:p>
            <a:r>
              <a:rPr lang="en-US" u="sng" dirty="0" smtClean="0"/>
              <a:t>Founded by Siddhartha Gautama (Buddha) in India</a:t>
            </a:r>
          </a:p>
          <a:p>
            <a:r>
              <a:rPr lang="en-US" u="sng" dirty="0" smtClean="0"/>
              <a:t>Dalai Lama is the spiritual leader of Buddhists</a:t>
            </a:r>
          </a:p>
          <a:p>
            <a:r>
              <a:rPr lang="en-US" u="sng" dirty="0" smtClean="0"/>
              <a:t>Believes in </a:t>
            </a:r>
            <a:r>
              <a:rPr lang="en-US" u="sng" dirty="0" err="1" smtClean="0"/>
              <a:t>Kharma</a:t>
            </a:r>
            <a:r>
              <a:rPr lang="en-US" u="sng" dirty="0" smtClean="0"/>
              <a:t>, Dharma, and Reincarnation</a:t>
            </a:r>
          </a:p>
          <a:p>
            <a:r>
              <a:rPr lang="en-US" u="sng" dirty="0" smtClean="0"/>
              <a:t>Four Noble Truths</a:t>
            </a:r>
            <a:endParaRPr lang="en-US" u="sng" dirty="0"/>
          </a:p>
          <a:p>
            <a:pPr lvl="1"/>
            <a:r>
              <a:rPr lang="en-US" dirty="0" smtClean="0"/>
              <a:t>Life is full of pain and suffering</a:t>
            </a:r>
          </a:p>
          <a:p>
            <a:pPr lvl="1"/>
            <a:r>
              <a:rPr lang="en-US" dirty="0" smtClean="0"/>
              <a:t>Human desire causes this suffering</a:t>
            </a:r>
          </a:p>
          <a:p>
            <a:pPr lvl="1"/>
            <a:r>
              <a:rPr lang="en-US" dirty="0" smtClean="0"/>
              <a:t>By putting an end to desire, humans can end suffering</a:t>
            </a:r>
          </a:p>
          <a:p>
            <a:pPr lvl="1"/>
            <a:r>
              <a:rPr lang="en-US" dirty="0" smtClean="0"/>
              <a:t>Humans can end desire by following the Eightfold Path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90768" y="2960033"/>
            <a:ext cx="31718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4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Shintoism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10436"/>
            <a:ext cx="8946541" cy="4637963"/>
          </a:xfrm>
        </p:spPr>
        <p:txBody>
          <a:bodyPr/>
          <a:lstStyle/>
          <a:p>
            <a:r>
              <a:rPr lang="en-US" u="sng" dirty="0" smtClean="0"/>
              <a:t>Philosophy, not a religion</a:t>
            </a:r>
          </a:p>
          <a:p>
            <a:r>
              <a:rPr lang="en-US" u="sng" dirty="0" smtClean="0"/>
              <a:t>Originated in Japan</a:t>
            </a:r>
          </a:p>
          <a:p>
            <a:r>
              <a:rPr lang="en-US" u="sng" dirty="0" smtClean="0"/>
              <a:t>Kami: spirits that inhabit everything in the world; mountains, rivers, plants, and animals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9341" y="3533774"/>
            <a:ext cx="47625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u="sng" dirty="0" smtClean="0"/>
              <a:t>First monotheistic religion</a:t>
            </a:r>
          </a:p>
          <a:p>
            <a:r>
              <a:rPr lang="en-US" u="sng" dirty="0" smtClean="0"/>
              <a:t>Founder: Abraham</a:t>
            </a:r>
          </a:p>
          <a:p>
            <a:r>
              <a:rPr lang="en-US" u="sng" dirty="0" smtClean="0"/>
              <a:t>Developed in the Middle East and around current-day Israel</a:t>
            </a:r>
          </a:p>
          <a:p>
            <a:r>
              <a:rPr lang="en-US" u="sng" dirty="0" smtClean="0"/>
              <a:t>Holy Texts: Torah and Talmud</a:t>
            </a:r>
          </a:p>
          <a:p>
            <a:r>
              <a:rPr lang="en-US" u="sng" dirty="0" smtClean="0"/>
              <a:t>Ten Commandments</a:t>
            </a:r>
          </a:p>
          <a:p>
            <a:r>
              <a:rPr lang="en-US" u="sng" dirty="0" smtClean="0"/>
              <a:t>Served as the basis for Christianity and Islam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5266" y="344851"/>
            <a:ext cx="2251710" cy="26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u="sng" dirty="0" smtClean="0"/>
              <a:t>2</a:t>
            </a:r>
            <a:r>
              <a:rPr lang="en-US" u="sng" baseline="30000" dirty="0" smtClean="0"/>
              <a:t>nd</a:t>
            </a:r>
            <a:r>
              <a:rPr lang="en-US" u="sng" dirty="0" smtClean="0"/>
              <a:t> monotheistic religion</a:t>
            </a:r>
          </a:p>
          <a:p>
            <a:r>
              <a:rPr lang="en-US" u="sng" dirty="0" smtClean="0"/>
              <a:t>Founder: Jesus</a:t>
            </a:r>
          </a:p>
          <a:p>
            <a:r>
              <a:rPr lang="en-US" u="sng" dirty="0" smtClean="0"/>
              <a:t>Developed around current-day Israel in the Middle East</a:t>
            </a:r>
          </a:p>
          <a:p>
            <a:r>
              <a:rPr lang="en-US" u="sng" dirty="0" smtClean="0"/>
              <a:t>Holy Text: The Bible</a:t>
            </a:r>
          </a:p>
          <a:p>
            <a:r>
              <a:rPr lang="en-US" u="sng" dirty="0" smtClean="0"/>
              <a:t>Believes Jesus is the messiah, son of God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3849" y="207058"/>
            <a:ext cx="2985679" cy="232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2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815</TotalTime>
  <Words>566</Words>
  <Application>Microsoft Office PowerPoint</Application>
  <PresentationFormat>Widescreen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Ion</vt:lpstr>
      <vt:lpstr>Warm Up</vt:lpstr>
      <vt:lpstr>Warm Up</vt:lpstr>
      <vt:lpstr>World Religions</vt:lpstr>
      <vt:lpstr>PowerPoint Presentation</vt:lpstr>
      <vt:lpstr>Hinduism</vt:lpstr>
      <vt:lpstr>Buddhism</vt:lpstr>
      <vt:lpstr>Shintoism</vt:lpstr>
      <vt:lpstr>Judaism</vt:lpstr>
      <vt:lpstr>Christianity</vt:lpstr>
      <vt:lpstr>Islam</vt:lpstr>
      <vt:lpstr>Confucianism</vt:lpstr>
      <vt:lpstr>World Religion DBQ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Religions</dc:title>
  <dc:creator>Luke Stewart</dc:creator>
  <cp:lastModifiedBy>Stewart, John L.</cp:lastModifiedBy>
  <cp:revision>57</cp:revision>
  <dcterms:created xsi:type="dcterms:W3CDTF">2015-02-05T16:16:32Z</dcterms:created>
  <dcterms:modified xsi:type="dcterms:W3CDTF">2015-09-10T12:32:47Z</dcterms:modified>
</cp:coreProperties>
</file>