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74" r:id="rId2"/>
    <p:sldId id="273" r:id="rId3"/>
    <p:sldId id="271" r:id="rId4"/>
    <p:sldId id="272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208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07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291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8427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410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236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034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49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50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39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78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38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258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77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89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53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072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8020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	</a:t>
            </a:r>
            <a:r>
              <a:rPr lang="en-US" dirty="0" smtClean="0"/>
              <a:t> (3/8/16)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12115799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Today we’re reviewing for our unit 3 exam</a:t>
            </a:r>
          </a:p>
          <a:p>
            <a:r>
              <a:rPr lang="en-US" sz="2400" dirty="0" smtClean="0"/>
              <a:t>Answer the following questions on your index card: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What’s your goal for the test tomorrow? (ex. 80%)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What’s our goal as a class?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Why is reaching our goal important? How will it help us in the long run?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What are you most confident about for tomorrow? What do you need to work on today?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Describe how you study. (where, when, how</a:t>
            </a:r>
            <a:r>
              <a:rPr lang="en-US" sz="2400" b="1" dirty="0" smtClean="0"/>
              <a:t>)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 algn="ctr">
              <a:buNone/>
            </a:pPr>
            <a:r>
              <a:rPr lang="en-US" sz="2400" i="1" dirty="0" smtClean="0"/>
              <a:t>If you have your progress report, I’ll take those up shortly. Tomorrow is the last day!</a:t>
            </a:r>
          </a:p>
        </p:txBody>
      </p:sp>
    </p:spTree>
    <p:extLst>
      <p:ext uri="{BB962C8B-B14F-4D97-AF65-F5344CB8AC3E}">
        <p14:creationId xmlns:p14="http://schemas.microsoft.com/office/powerpoint/2010/main" val="3818094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Created by Johannes Gutenberg</a:t>
            </a:r>
          </a:p>
          <a:p>
            <a:r>
              <a:rPr lang="en-US" sz="2400" dirty="0" smtClean="0"/>
              <a:t>Helped spread the ideas of the Renaissance, Protestant Reformation, and literacy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925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Golden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period of time where a civilization is at peace and is able to make advancements in science, literature, etc. </a:t>
            </a:r>
          </a:p>
          <a:p>
            <a:r>
              <a:rPr lang="en-US" sz="2400" dirty="0" smtClean="0"/>
              <a:t>This is when a civilization is thriving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835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Crossroads of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term used to describe a city or place that is at the center of two or more cultures that are trading</a:t>
            </a:r>
          </a:p>
          <a:p>
            <a:r>
              <a:rPr lang="en-US" sz="2400" dirty="0" smtClean="0"/>
              <a:t>For example: Venice, Italy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9436" y="3360440"/>
            <a:ext cx="4416878" cy="2887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21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Mansa Musa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Leader of the Mali Kingdom in Africa</a:t>
            </a:r>
          </a:p>
          <a:p>
            <a:r>
              <a:rPr lang="en-US" sz="2400" dirty="0" smtClean="0"/>
              <a:t>Known for building the city of Timbuktu (a center for learning) and his generosity</a:t>
            </a:r>
          </a:p>
          <a:p>
            <a:r>
              <a:rPr lang="en-US" sz="2400" dirty="0" smtClean="0"/>
              <a:t>Devout Muslim, traveled to Mecca in the 1300s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057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Bushido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Samurai code of honor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970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Feudalism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political system characterized by:</a:t>
            </a:r>
          </a:p>
          <a:p>
            <a:pPr lvl="1"/>
            <a:r>
              <a:rPr lang="en-US" sz="2000" dirty="0" smtClean="0"/>
              <a:t>A decentralized government</a:t>
            </a:r>
          </a:p>
          <a:p>
            <a:pPr lvl="1"/>
            <a:r>
              <a:rPr lang="en-US" sz="2000" dirty="0" smtClean="0"/>
              <a:t>Rigid class system</a:t>
            </a:r>
          </a:p>
          <a:p>
            <a:pPr lvl="1"/>
            <a:r>
              <a:rPr lang="en-US" sz="2000" dirty="0" smtClean="0"/>
              <a:t>The exchange of land for military service and loyalty</a:t>
            </a:r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 algn="ctr">
              <a:buNone/>
            </a:pPr>
            <a:endParaRPr lang="en-US" sz="2000" dirty="0" smtClean="0"/>
          </a:p>
          <a:p>
            <a:pPr marL="457200" lvl="1" indent="0" algn="ctr">
              <a:buNone/>
            </a:pPr>
            <a:r>
              <a:rPr lang="en-US" sz="2000" dirty="0"/>
              <a:t>*</a:t>
            </a:r>
            <a:r>
              <a:rPr lang="en-US" sz="2000" dirty="0" smtClean="0"/>
              <a:t>Existed in Medieval Europe and Early Japan*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607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class in the feudal system</a:t>
            </a:r>
          </a:p>
          <a:p>
            <a:r>
              <a:rPr lang="en-US" sz="2400" dirty="0" smtClean="0"/>
              <a:t>This group of people used their land to obtain services from knights and serfs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98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Michelangelo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Famous Renaissance painter, sculptor, and architect</a:t>
            </a:r>
          </a:p>
          <a:p>
            <a:r>
              <a:rPr lang="en-US" sz="2400" dirty="0" smtClean="0"/>
              <a:t>His famous works are the Sistine Chapel and the statue of David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832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Indulgences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piece of paper sold by the Roman Catholic Church that granted people time off from purgatory (got them to heaven quicker)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282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Chivalry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code of honor for knights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964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3 Review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400" cap="none" dirty="0"/>
          </a:p>
        </p:txBody>
      </p:sp>
    </p:spTree>
    <p:extLst>
      <p:ext uri="{BB962C8B-B14F-4D97-AF65-F5344CB8AC3E}">
        <p14:creationId xmlns:p14="http://schemas.microsoft.com/office/powerpoint/2010/main" val="425967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267661"/>
            <a:ext cx="9404723" cy="820911"/>
          </a:xfrm>
        </p:spPr>
        <p:txBody>
          <a:bodyPr/>
          <a:lstStyle/>
          <a:p>
            <a:pPr algn="ctr"/>
            <a:r>
              <a:rPr lang="en-US" sz="4400" dirty="0" smtClean="0"/>
              <a:t>Renaissance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055000"/>
              </p:ext>
            </p:extLst>
          </p:nvPr>
        </p:nvGraphicFramePr>
        <p:xfrm>
          <a:off x="555625" y="1306513"/>
          <a:ext cx="11136312" cy="5148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2104"/>
                <a:gridCol w="3712104"/>
                <a:gridCol w="3712104"/>
              </a:tblGrid>
              <a:tr h="5984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Causes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Events/People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Effects</a:t>
                      </a:r>
                      <a:endParaRPr lang="en-US" dirty="0"/>
                    </a:p>
                  </a:txBody>
                  <a:tcPr/>
                </a:tc>
              </a:tr>
              <a:tr h="455022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Increase in</a:t>
                      </a:r>
                      <a:r>
                        <a:rPr lang="en-US" baseline="0" dirty="0" smtClean="0"/>
                        <a:t> trade that resulted from the Crusades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Italy’s strategic position on the Mediterranean Sea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A wealthy leisure class (patrons)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The rebirth of Greek and Roman learning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A renewed</a:t>
                      </a:r>
                      <a:r>
                        <a:rPr lang="en-US" baseline="0" dirty="0" smtClean="0"/>
                        <a:t> interest in the individual (Humanism)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Michelangelo, Leonardo da Vinci, Albrecht Durer, </a:t>
                      </a:r>
                      <a:r>
                        <a:rPr lang="en-US" baseline="0" dirty="0" err="1" smtClean="0"/>
                        <a:t>Niccolo</a:t>
                      </a:r>
                      <a:r>
                        <a:rPr lang="en-US" baseline="0" dirty="0" smtClean="0"/>
                        <a:t> Machiavelli, etc.</a:t>
                      </a:r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Great works of art and advancements in science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Sistine</a:t>
                      </a:r>
                      <a:r>
                        <a:rPr lang="en-US" baseline="0" dirty="0" smtClean="0"/>
                        <a:t> Chapel, David, Mona Lisa, Pieta, and thousands more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Invention of the printing press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Brings Western Europe out of the Middle Ages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73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267661"/>
            <a:ext cx="9404723" cy="820911"/>
          </a:xfrm>
        </p:spPr>
        <p:txBody>
          <a:bodyPr/>
          <a:lstStyle/>
          <a:p>
            <a:pPr algn="ctr"/>
            <a:r>
              <a:rPr lang="en-US" sz="4400" dirty="0" smtClean="0"/>
              <a:t>Protestant Reformation 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716320"/>
              </p:ext>
            </p:extLst>
          </p:nvPr>
        </p:nvGraphicFramePr>
        <p:xfrm>
          <a:off x="555625" y="1306513"/>
          <a:ext cx="11136312" cy="5148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2104"/>
                <a:gridCol w="3712104"/>
                <a:gridCol w="3712104"/>
              </a:tblGrid>
              <a:tr h="5984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Causes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Events/People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Effects</a:t>
                      </a:r>
                      <a:endParaRPr lang="en-US" dirty="0"/>
                    </a:p>
                  </a:txBody>
                  <a:tcPr/>
                </a:tc>
              </a:tr>
              <a:tr h="4550229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The Roman Catholic Church had obtained an incredible amount of power</a:t>
                      </a:r>
                      <a:endParaRPr lang="en-US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Kings and princes wanted more power for themselves and less power for</a:t>
                      </a:r>
                      <a:r>
                        <a:rPr lang="en-US" baseline="0" dirty="0" smtClean="0"/>
                        <a:t> the Pope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Martin Luther and others had issues with the church, specifically the selling of indulgences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Martin Luther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The nailing of the 95 theses to the door of the church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This marked the end of religious unity in Europe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Many new Christian denominations were formed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The power of the Roman Catholic Church was decreased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79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Genghis Khan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Leader of the Mongols</a:t>
            </a:r>
          </a:p>
          <a:p>
            <a:r>
              <a:rPr lang="en-US" sz="2400" dirty="0" smtClean="0"/>
              <a:t>United them into one empire and created the largest empire in the history of the world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002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Renaissance philosophy</a:t>
            </a:r>
          </a:p>
          <a:p>
            <a:r>
              <a:rPr lang="en-US" sz="2400" dirty="0" smtClean="0"/>
              <a:t>Emphasizes the value of the </a:t>
            </a:r>
            <a:r>
              <a:rPr lang="en-US" sz="2400" u="sng" dirty="0" smtClean="0"/>
              <a:t>individual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873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Niccolo</a:t>
            </a:r>
            <a:r>
              <a:rPr lang="en-US" dirty="0" smtClean="0"/>
              <a:t> Machiavelli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Renaissance figure who wrote </a:t>
            </a:r>
            <a:r>
              <a:rPr lang="en-US" sz="2400" i="1" dirty="0" smtClean="0"/>
              <a:t>The Prince</a:t>
            </a:r>
            <a:endParaRPr lang="en-US" sz="2400" dirty="0" smtClean="0"/>
          </a:p>
          <a:p>
            <a:r>
              <a:rPr lang="en-US" sz="2400" dirty="0" smtClean="0"/>
              <a:t>Believed that leaders should be feared, not loved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066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95 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Written by Martin Luther</a:t>
            </a:r>
          </a:p>
          <a:p>
            <a:r>
              <a:rPr lang="en-US" sz="2400" dirty="0" smtClean="0"/>
              <a:t>95 problems/arguments Martin Luther had with the Roman Catholic Church</a:t>
            </a:r>
          </a:p>
          <a:p>
            <a:r>
              <a:rPr lang="en-US" sz="2400" dirty="0" smtClean="0"/>
              <a:t>Nailed to the church door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018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Martin Luther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Leader of the Protestant Reformation</a:t>
            </a:r>
          </a:p>
          <a:p>
            <a:r>
              <a:rPr lang="en-US" sz="2400" dirty="0" smtClean="0"/>
              <a:t>Wanted reforms within the Catholic Church, such as the ending of the selling of indulgences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079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46</TotalTime>
  <Words>599</Words>
  <Application>Microsoft Office PowerPoint</Application>
  <PresentationFormat>Widescreen</PresentationFormat>
  <Paragraphs>99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Ion</vt:lpstr>
      <vt:lpstr>Warm Up  (3/8/16)</vt:lpstr>
      <vt:lpstr>Unit 3 Review</vt:lpstr>
      <vt:lpstr>Renaissance </vt:lpstr>
      <vt:lpstr>Protestant Reformation </vt:lpstr>
      <vt:lpstr>Genghis Khan</vt:lpstr>
      <vt:lpstr>Humanism</vt:lpstr>
      <vt:lpstr>Niccolo Machiavelli</vt:lpstr>
      <vt:lpstr>95 Theses</vt:lpstr>
      <vt:lpstr>Martin Luther</vt:lpstr>
      <vt:lpstr>Printing Press</vt:lpstr>
      <vt:lpstr>Golden Age</vt:lpstr>
      <vt:lpstr>Crossroads of Trade</vt:lpstr>
      <vt:lpstr>Mansa Musa</vt:lpstr>
      <vt:lpstr>Bushido</vt:lpstr>
      <vt:lpstr>Feudalism</vt:lpstr>
      <vt:lpstr>Lords</vt:lpstr>
      <vt:lpstr>Michelangelo</vt:lpstr>
      <vt:lpstr>Indulgences</vt:lpstr>
      <vt:lpstr>Chivalry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Genghis Khan</dc:title>
  <dc:creator>Luke Stewart</dc:creator>
  <cp:lastModifiedBy>Stewart, John L.</cp:lastModifiedBy>
  <cp:revision>15</cp:revision>
  <dcterms:created xsi:type="dcterms:W3CDTF">2015-03-12T18:40:24Z</dcterms:created>
  <dcterms:modified xsi:type="dcterms:W3CDTF">2016-03-08T12:06:14Z</dcterms:modified>
</cp:coreProperties>
</file>