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4" r:id="rId2"/>
    <p:sldId id="256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F7A1-446A-4C05-AC67-29739DAEA6AD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5250-DF00-4297-8A93-D4EC5F4FB3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79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9FC4-EA6D-4D88-9D9D-49799338DDE7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5B26-6BFF-4087-ADAA-D2E0BFB9AA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0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9FC4-EA6D-4D88-9D9D-49799338DDE7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5B26-6BFF-4087-ADAA-D2E0BFB9AA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9633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9FC4-EA6D-4D88-9D9D-49799338DDE7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5B26-6BFF-4087-ADAA-D2E0BFB9AA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0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9FC4-EA6D-4D88-9D9D-49799338DDE7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5B26-6BFF-4087-ADAA-D2E0BFB9AA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7096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9FC4-EA6D-4D88-9D9D-49799338DDE7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5B26-6BFF-4087-ADAA-D2E0BFB9AA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82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4352-3545-47BA-A663-511D2F4B501C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B469-BA02-4D57-B6CE-6F5731CA08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58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6364-7EEA-4A25-8808-951CB9D811BC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E668-547C-4607-B714-DC377102DB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0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5D29-DD66-409E-9227-18A32F42680D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054B-3A49-4696-96FB-1B2A8FA4DF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9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E6B1-C1A2-410D-97E9-8CC894EF95D4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D03C-2C62-48C3-99AB-2C82B3EF1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54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5429-CDDB-4375-96D8-70DCAF995445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711D-62A8-4197-B3B1-A9038EFA7A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60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B507-2418-496B-A395-B899E6FC2B40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BF58-C746-4708-BD37-5B61779C61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38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F43F-BCEB-4A6D-A3C2-DB840104DCAD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7E93-1559-4AA5-B649-0F12CBCA1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2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1F01-A1D8-4618-B1BA-D1ABEA5F5DA4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B18C-CF24-4428-A854-26795AF5CA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6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80EA-FF0A-4331-9AB9-AB7823FC7184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24CB-5795-42FD-A813-0CB6EDB3C0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92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D84E-FAE6-4E3C-B373-04BC4C313EA6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EB1A-6D36-4052-917C-CDE81125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39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09FC4-EA6D-4D88-9D9D-49799338DDE7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595B26-6BFF-4087-ADAA-D2E0BFB9AA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5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588" y="228600"/>
            <a:ext cx="6347713" cy="685800"/>
          </a:xfrm>
        </p:spPr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066800"/>
            <a:ext cx="6858001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1. Quick Write: Tell me everything you know about the early peoples who lived on the Earth. </a:t>
            </a:r>
          </a:p>
          <a:p>
            <a:r>
              <a:rPr lang="en-US" sz="2000" dirty="0" smtClean="0"/>
              <a:t>Think about what they ate, where they lived, how they got their food, transportation, technology they had, how they communicated, etc.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675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Early </a:t>
            </a:r>
            <a:r>
              <a:rPr lang="en-US" sz="6000" dirty="0" smtClean="0"/>
              <a:t>Peoples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35052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Paleolithic Era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Neolithic Era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Neolithic Revolution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Paleolithic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641013"/>
            <a:ext cx="6347714" cy="3880773"/>
          </a:xfrm>
        </p:spPr>
        <p:txBody>
          <a:bodyPr/>
          <a:lstStyle/>
          <a:p>
            <a:r>
              <a:rPr lang="en-US" sz="2400" dirty="0" smtClean="0"/>
              <a:t>“Old Stone Age”</a:t>
            </a:r>
          </a:p>
          <a:p>
            <a:r>
              <a:rPr lang="en-US" sz="2400" dirty="0" smtClean="0"/>
              <a:t>Began 2.6 million years ago</a:t>
            </a:r>
          </a:p>
          <a:p>
            <a:r>
              <a:rPr lang="en-US" sz="2400" dirty="0" smtClean="0"/>
              <a:t>Characterized by the creation of stone tools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581400"/>
            <a:ext cx="2399362" cy="306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04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Paleolithic Era</a:t>
            </a:r>
            <a:endParaRPr lang="en-US" sz="4000" dirty="0"/>
          </a:p>
        </p:txBody>
      </p:sp>
      <p:sp>
        <p:nvSpPr>
          <p:cNvPr id="15362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876800"/>
          </a:xfrm>
        </p:spPr>
        <p:txBody>
          <a:bodyPr/>
          <a:lstStyle/>
          <a:p>
            <a:r>
              <a:rPr lang="en-US" sz="2800" u="sng" dirty="0" smtClean="0"/>
              <a:t>Nomads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 smtClean="0"/>
              <a:t>people </a:t>
            </a:r>
            <a:r>
              <a:rPr lang="en-US" sz="2800" dirty="0"/>
              <a:t>who move from place to place</a:t>
            </a:r>
          </a:p>
          <a:p>
            <a:r>
              <a:rPr lang="en-US" sz="2800" u="sng" dirty="0" smtClean="0"/>
              <a:t>Hunter-Gatherers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</a:t>
            </a:r>
            <a:r>
              <a:rPr lang="en-US" sz="2800" dirty="0" smtClean="0"/>
              <a:t> </a:t>
            </a:r>
            <a:r>
              <a:rPr lang="en-US" sz="2800" dirty="0"/>
              <a:t>hunted animals and collected plant foods</a:t>
            </a:r>
          </a:p>
          <a:p>
            <a:pPr lvl="1"/>
            <a:r>
              <a:rPr lang="en-US" sz="2400" dirty="0"/>
              <a:t>Made spears </a:t>
            </a:r>
          </a:p>
          <a:p>
            <a:pPr lvl="1"/>
            <a:r>
              <a:rPr lang="en-US" sz="2400" dirty="0"/>
              <a:t>Digging sticks</a:t>
            </a:r>
          </a:p>
          <a:p>
            <a:pPr lvl="1"/>
            <a:r>
              <a:rPr lang="en-US" sz="2400" dirty="0"/>
              <a:t>Stone, bone, wood for tools </a:t>
            </a:r>
          </a:p>
        </p:txBody>
      </p:sp>
      <p:pic>
        <p:nvPicPr>
          <p:cNvPr id="15364" name="Picture 2" descr="http://psyc.queensu.ca/ccbr/Vol3/Figures/Tattersall/tattersall_f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00200"/>
            <a:ext cx="426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r>
              <a:rPr lang="en-US"/>
              <a:t>Beginnings of Agriculture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800600" cy="4876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Neolithic Era </a:t>
            </a:r>
            <a:r>
              <a:rPr lang="en-US" sz="2800" dirty="0" smtClean="0">
                <a:sym typeface="Wingdings" panose="05000000000000000000" pitchFamily="2" charset="2"/>
              </a:rPr>
              <a:t> “New Stone Age”</a:t>
            </a:r>
            <a:endParaRPr lang="en-US" sz="2800" dirty="0" smtClean="0"/>
          </a:p>
          <a:p>
            <a:r>
              <a:rPr lang="en-US" sz="2800" u="sng" dirty="0" smtClean="0"/>
              <a:t>Neolithic Revolution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 smtClean="0"/>
              <a:t>the </a:t>
            </a:r>
            <a:r>
              <a:rPr lang="en-US" sz="2800" dirty="0"/>
              <a:t>discovery of </a:t>
            </a:r>
            <a:r>
              <a:rPr lang="en-US" sz="2800" dirty="0" smtClean="0"/>
              <a:t>agriculture and domestication of animals</a:t>
            </a:r>
            <a:endParaRPr lang="en-US" sz="2800" dirty="0"/>
          </a:p>
          <a:p>
            <a:pPr lvl="1"/>
            <a:r>
              <a:rPr lang="en-US" sz="2400" dirty="0"/>
              <a:t>Shift from food gathering to food production</a:t>
            </a:r>
          </a:p>
          <a:p>
            <a:r>
              <a:rPr lang="en-US" sz="2800" dirty="0" smtClean="0"/>
              <a:t>Farming leads to the rise of villages and end of nomads</a:t>
            </a:r>
            <a:endParaRPr lang="en-US" sz="2800" dirty="0"/>
          </a:p>
        </p:txBody>
      </p:sp>
      <p:pic>
        <p:nvPicPr>
          <p:cNvPr id="16388" name="Picture 2" descr="http://genesisgroup.weebly.com/uploads/4/0/2/9/4029310/3458986.jpg?3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6900" y="1612899"/>
            <a:ext cx="31623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r>
              <a:rPr lang="en-US"/>
              <a:t>Beginnings of Agriculture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419600" cy="4530725"/>
          </a:xfrm>
        </p:spPr>
        <p:txBody>
          <a:bodyPr>
            <a:normAutofit lnSpcReduction="10000"/>
          </a:bodyPr>
          <a:lstStyle/>
          <a:p>
            <a:r>
              <a:rPr lang="en-US" sz="2800" u="sng" dirty="0" smtClean="0"/>
              <a:t>Slash-and-Burn </a:t>
            </a:r>
            <a:r>
              <a:rPr lang="en-US" sz="2800" u="sng" dirty="0"/>
              <a:t>F</a:t>
            </a:r>
            <a:r>
              <a:rPr lang="en-US" sz="2800" u="sng" dirty="0" smtClean="0"/>
              <a:t>arming</a:t>
            </a:r>
            <a:r>
              <a:rPr lang="en-US" sz="2800" dirty="0" smtClean="0">
                <a:sym typeface="Wingdings" panose="05000000000000000000" pitchFamily="2" charset="2"/>
              </a:rPr>
              <a:t></a:t>
            </a:r>
            <a:r>
              <a:rPr lang="en-US" sz="2800" dirty="0" smtClean="0"/>
              <a:t> </a:t>
            </a:r>
            <a:r>
              <a:rPr lang="en-US" sz="2800" dirty="0"/>
              <a:t>cut down trees and burn them </a:t>
            </a:r>
            <a:r>
              <a:rPr lang="en-US" sz="2800" dirty="0" smtClean="0"/>
              <a:t>to </a:t>
            </a:r>
            <a:r>
              <a:rPr lang="en-US" sz="2800" dirty="0"/>
              <a:t>clear fields</a:t>
            </a:r>
          </a:p>
          <a:p>
            <a:pPr lvl="1"/>
            <a:r>
              <a:rPr lang="en-US" sz="2400" dirty="0"/>
              <a:t>Ashes fertilize the fields</a:t>
            </a:r>
          </a:p>
          <a:p>
            <a:pPr lvl="1"/>
            <a:r>
              <a:rPr lang="en-US" sz="2400" dirty="0"/>
              <a:t>Plant crops for one or two years</a:t>
            </a:r>
          </a:p>
          <a:p>
            <a:pPr lvl="1"/>
            <a:r>
              <a:rPr lang="en-US" sz="2400" dirty="0"/>
              <a:t>Move to different field</a:t>
            </a:r>
          </a:p>
          <a:p>
            <a:pPr lvl="1"/>
            <a:r>
              <a:rPr lang="en-US" sz="2400" dirty="0"/>
              <a:t>Trees and grass </a:t>
            </a:r>
            <a:r>
              <a:rPr lang="en-US" sz="2400" dirty="0" smtClean="0"/>
              <a:t>grow</a:t>
            </a:r>
          </a:p>
          <a:p>
            <a:pPr lvl="1"/>
            <a:r>
              <a:rPr lang="en-US" sz="2400" dirty="0" smtClean="0"/>
              <a:t>Repeat</a:t>
            </a:r>
            <a:endParaRPr lang="en-US" sz="2400" dirty="0"/>
          </a:p>
        </p:txBody>
      </p:sp>
      <p:pic>
        <p:nvPicPr>
          <p:cNvPr id="17412" name="Picture 2" descr="http://1.bp.blogspot.com/_PuoJ2BG8mkc/Suq4VKnsDqI/AAAAAAAABDk/mnv85Pvo62o/s400/slash+and+bu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5870" y="2632074"/>
            <a:ext cx="38100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r>
              <a:rPr lang="en-US"/>
              <a:t>Domestication of Animals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30725"/>
          </a:xfrm>
        </p:spPr>
        <p:txBody>
          <a:bodyPr/>
          <a:lstStyle/>
          <a:p>
            <a:r>
              <a:rPr lang="en-US" sz="2800" u="sng" dirty="0" smtClean="0"/>
              <a:t>Domestication</a:t>
            </a:r>
            <a:r>
              <a:rPr lang="en-US" sz="2800" dirty="0" smtClean="0">
                <a:sym typeface="Wingdings" panose="05000000000000000000" pitchFamily="2" charset="2"/>
              </a:rPr>
              <a:t></a:t>
            </a:r>
            <a:r>
              <a:rPr lang="en-US" sz="2800" dirty="0" smtClean="0"/>
              <a:t> </a:t>
            </a:r>
            <a:r>
              <a:rPr lang="en-US" sz="2800" dirty="0"/>
              <a:t>taming of animals</a:t>
            </a:r>
          </a:p>
          <a:p>
            <a:pPr lvl="1"/>
            <a:r>
              <a:rPr lang="en-US" sz="2400" dirty="0"/>
              <a:t>Horses, dogs, goats, pigs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18436" name="Picture 2" descr="http://www.wku.edu/~darlene.applegate/oldworld/webnotes/3neareast/images/jarmo_hous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362200"/>
            <a:ext cx="35052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r>
              <a:rPr lang="en-US"/>
              <a:t>Villages Grow and Prosper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30725"/>
          </a:xfrm>
        </p:spPr>
        <p:txBody>
          <a:bodyPr/>
          <a:lstStyle/>
          <a:p>
            <a:r>
              <a:rPr lang="en-US" sz="2800" dirty="0"/>
              <a:t>Africa</a:t>
            </a:r>
          </a:p>
          <a:p>
            <a:pPr lvl="1"/>
            <a:r>
              <a:rPr lang="en-US" sz="2400" dirty="0"/>
              <a:t>Nile river</a:t>
            </a:r>
          </a:p>
          <a:p>
            <a:pPr lvl="1"/>
            <a:r>
              <a:rPr lang="en-US" sz="2400" dirty="0"/>
              <a:t>Grow wheat, barley</a:t>
            </a:r>
          </a:p>
          <a:p>
            <a:r>
              <a:rPr lang="en-US" sz="2800" dirty="0"/>
              <a:t>China</a:t>
            </a:r>
          </a:p>
          <a:p>
            <a:pPr lvl="1"/>
            <a:r>
              <a:rPr lang="en-US" sz="2400" dirty="0"/>
              <a:t>Huang River</a:t>
            </a:r>
          </a:p>
          <a:p>
            <a:pPr lvl="1"/>
            <a:r>
              <a:rPr lang="en-US" sz="2400" dirty="0"/>
              <a:t>Millet, wild rice</a:t>
            </a:r>
          </a:p>
          <a:p>
            <a:r>
              <a:rPr lang="en-US" sz="2800" dirty="0"/>
              <a:t>Mexico and Central America</a:t>
            </a:r>
          </a:p>
          <a:p>
            <a:pPr lvl="1"/>
            <a:r>
              <a:rPr lang="en-US" sz="2400" dirty="0"/>
              <a:t>Corn, </a:t>
            </a:r>
            <a:r>
              <a:rPr lang="en-US" sz="2400" dirty="0" smtClean="0"/>
              <a:t>beans, </a:t>
            </a:r>
            <a:r>
              <a:rPr lang="en-US" sz="2400" dirty="0"/>
              <a:t>squash </a:t>
            </a:r>
          </a:p>
        </p:txBody>
      </p:sp>
      <p:pic>
        <p:nvPicPr>
          <p:cNvPr id="19460" name="Picture 2" descr="http://upload.wikimedia.org/wikipedia/commons/thumb/f/f0/Grain_millet,_early_grain_fill,_Tifton,_7-3-02.jpg/240px-Grain_millet,_early_grain_fill,_Tifton,_7-3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667000"/>
            <a:ext cx="2590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3555</TotalTime>
  <Words>224</Words>
  <Application>Microsoft Office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Tahoma</vt:lpstr>
      <vt:lpstr>Trebuchet MS</vt:lpstr>
      <vt:lpstr>Wingdings</vt:lpstr>
      <vt:lpstr>Wingdings 3</vt:lpstr>
      <vt:lpstr>Facet</vt:lpstr>
      <vt:lpstr>Warm Up</vt:lpstr>
      <vt:lpstr>Early Peoples </vt:lpstr>
      <vt:lpstr>Paleolithic Era</vt:lpstr>
      <vt:lpstr>Paleolithic Era</vt:lpstr>
      <vt:lpstr>Beginnings of Agriculture</vt:lpstr>
      <vt:lpstr>Beginnings of Agriculture</vt:lpstr>
      <vt:lpstr>Domestication of Animals</vt:lpstr>
      <vt:lpstr>Villages Grow and Prosper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Humans Try to Control Nature</dc:title>
  <dc:creator>William D'Arcy</dc:creator>
  <cp:lastModifiedBy>Luke Stewart</cp:lastModifiedBy>
  <cp:revision>20</cp:revision>
  <dcterms:created xsi:type="dcterms:W3CDTF">2011-09-07T23:18:50Z</dcterms:created>
  <dcterms:modified xsi:type="dcterms:W3CDTF">2015-08-26T15:47:31Z</dcterms:modified>
</cp:coreProperties>
</file>