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70" r:id="rId5"/>
    <p:sldId id="266" r:id="rId6"/>
    <p:sldId id="262" r:id="rId7"/>
    <p:sldId id="265" r:id="rId8"/>
    <p:sldId id="267" r:id="rId9"/>
    <p:sldId id="268" r:id="rId10"/>
    <p:sldId id="261" r:id="rId11"/>
    <p:sldId id="269" r:id="rId12"/>
    <p:sldId id="260" r:id="rId13"/>
    <p:sldId id="259" r:id="rId14"/>
    <p:sldId id="258" r:id="rId15"/>
    <p:sldId id="271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63624CD-0DF2-4FDF-9EC2-F6C1E32B64A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1E8B8B-F39C-4CA6-91CE-0BCEFA678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29499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</a:t>
            </a:r>
            <a:r>
              <a:rPr lang="en-US" sz="4400" dirty="0" err="1"/>
              <a:t>BiG</a:t>
            </a:r>
            <a:r>
              <a:rPr lang="en-US" sz="4400" dirty="0"/>
              <a:t> idea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998" y="2098222"/>
            <a:ext cx="8727622" cy="4378778"/>
          </a:xfrm>
        </p:spPr>
        <p:txBody>
          <a:bodyPr>
            <a:noAutofit/>
          </a:bodyPr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00B050"/>
                </a:solidFill>
              </a:rPr>
              <a:t>Mayas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B0F0"/>
                </a:solidFill>
              </a:rPr>
              <a:t>Aztecs</a:t>
            </a:r>
            <a:r>
              <a:rPr lang="en-US" sz="3600" dirty="0"/>
              <a:t>, and </a:t>
            </a:r>
            <a:r>
              <a:rPr lang="en-US" sz="3600" dirty="0" smtClean="0">
                <a:solidFill>
                  <a:srgbClr val="FF0000"/>
                </a:solidFill>
              </a:rPr>
              <a:t>Incas</a:t>
            </a:r>
            <a:r>
              <a:rPr lang="en-US" sz="3600" dirty="0"/>
              <a:t>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Developed agriculture that could support large populations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Placed great importance on religion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Formed governments that ruled large empires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Had advanced knowledge in areas such as agriculture, engineering, and architecture</a:t>
            </a:r>
          </a:p>
        </p:txBody>
      </p:sp>
    </p:spTree>
    <p:extLst>
      <p:ext uri="{BB962C8B-B14F-4D97-AF65-F5344CB8AC3E}">
        <p14:creationId xmlns:p14="http://schemas.microsoft.com/office/powerpoint/2010/main" val="349740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Lang/Writing</a:t>
            </a:r>
          </a:p>
          <a:p>
            <a:pPr lvl="1"/>
            <a:r>
              <a:rPr lang="en-US" sz="3200" dirty="0" smtClean="0"/>
              <a:t>Most advanced writing system in Americas</a:t>
            </a:r>
          </a:p>
          <a:p>
            <a:pPr lvl="1"/>
            <a:r>
              <a:rPr lang="en-US" sz="3200" dirty="0" smtClean="0"/>
              <a:t>800 glyphs</a:t>
            </a:r>
          </a:p>
          <a:p>
            <a:pPr lvl="1"/>
            <a:r>
              <a:rPr lang="en-US" sz="3200" dirty="0" smtClean="0"/>
              <a:t>Codex- records (only 3 exist today)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Glyphs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30248"/>
            <a:ext cx="4533900" cy="45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sz="2800" dirty="0" smtClean="0"/>
              <a:t>Cities were linked by trade:</a:t>
            </a:r>
          </a:p>
          <a:p>
            <a:pPr lvl="2"/>
            <a:r>
              <a:rPr lang="en-US" sz="2800" dirty="0" smtClean="0"/>
              <a:t>Salt, flint, feathers, shells, &amp; honey</a:t>
            </a:r>
            <a:endParaRPr lang="en-US" sz="2800" dirty="0"/>
          </a:p>
          <a:p>
            <a:pPr lvl="1"/>
            <a:r>
              <a:rPr lang="en-US" sz="2800" dirty="0" smtClean="0"/>
              <a:t>Jade ornaments</a:t>
            </a:r>
          </a:p>
          <a:p>
            <a:pPr lvl="1"/>
            <a:r>
              <a:rPr lang="en-US" sz="2800" dirty="0" smtClean="0"/>
              <a:t>Cacao beans used as currency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67200"/>
            <a:ext cx="2209800" cy="229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3724275" cy="23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Gov’t</a:t>
            </a:r>
            <a:endParaRPr lang="en-US" sz="3200" dirty="0" smtClean="0"/>
          </a:p>
          <a:p>
            <a:pPr lvl="1"/>
            <a:r>
              <a:rPr lang="en-US" sz="3200" dirty="0" smtClean="0"/>
              <a:t>Rule by god-kings (theocracy)</a:t>
            </a:r>
          </a:p>
          <a:p>
            <a:pPr lvl="1"/>
            <a:r>
              <a:rPr lang="en-US" sz="3200" dirty="0" smtClean="0"/>
              <a:t>Had city-states</a:t>
            </a:r>
          </a:p>
          <a:p>
            <a:pPr lvl="1"/>
            <a:r>
              <a:rPr lang="en-US" sz="3200" dirty="0" smtClean="0"/>
              <a:t>Dynasties were important </a:t>
            </a:r>
          </a:p>
          <a:p>
            <a:pPr lvl="1"/>
            <a:r>
              <a:rPr lang="en-US" sz="3200" dirty="0" smtClean="0"/>
              <a:t>Noble class near the top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0"/>
            <a:ext cx="2590800" cy="1953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Religion</a:t>
            </a:r>
          </a:p>
          <a:p>
            <a:pPr lvl="1"/>
            <a:r>
              <a:rPr lang="en-US" sz="3600" dirty="0" smtClean="0"/>
              <a:t>Polytheistic</a:t>
            </a:r>
          </a:p>
          <a:p>
            <a:pPr lvl="1"/>
            <a:r>
              <a:rPr lang="en-US" sz="3600" dirty="0" smtClean="0"/>
              <a:t>Blood offerings</a:t>
            </a:r>
          </a:p>
          <a:p>
            <a:pPr lvl="1"/>
            <a:r>
              <a:rPr lang="en-US" sz="3600" dirty="0" smtClean="0"/>
              <a:t>Human sacrifice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Sacrifice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37506"/>
            <a:ext cx="6324600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Achievements</a:t>
            </a:r>
          </a:p>
          <a:p>
            <a:pPr lvl="1"/>
            <a:r>
              <a:rPr lang="en-US" sz="2800" dirty="0" smtClean="0"/>
              <a:t>Calendar System</a:t>
            </a:r>
          </a:p>
          <a:p>
            <a:pPr lvl="2"/>
            <a:r>
              <a:rPr lang="en-US" sz="2800" dirty="0" smtClean="0"/>
              <a:t>.002% short of our calendar</a:t>
            </a:r>
          </a:p>
          <a:p>
            <a:pPr lvl="2"/>
            <a:r>
              <a:rPr lang="en-US" sz="2800" dirty="0" smtClean="0"/>
              <a:t>2012??</a:t>
            </a:r>
          </a:p>
          <a:p>
            <a:pPr lvl="2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Temple IV</a:t>
            </a:r>
          </a:p>
          <a:p>
            <a:pPr lvl="2"/>
            <a:r>
              <a:rPr lang="en-US" sz="2800" dirty="0" smtClean="0"/>
              <a:t>212 feet high</a:t>
            </a:r>
          </a:p>
          <a:p>
            <a:pPr lvl="2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No iron tools or wheels</a:t>
            </a:r>
            <a:endParaRPr lang="en-US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2517648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233133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810000" y="1600200"/>
            <a:ext cx="16764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018" y="1981200"/>
            <a:ext cx="5166182" cy="394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0"/>
            <a:ext cx="5729068" cy="2868168"/>
          </a:xfrm>
        </p:spPr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Mesoamerica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Outcome: The Mayas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2907711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Environment</a:t>
            </a:r>
          </a:p>
          <a:p>
            <a:pPr lvl="1"/>
            <a:r>
              <a:rPr lang="en-US" sz="3200" dirty="0" smtClean="0"/>
              <a:t>S. Mexico</a:t>
            </a:r>
          </a:p>
          <a:p>
            <a:pPr lvl="1"/>
            <a:r>
              <a:rPr lang="en-US" sz="3200" dirty="0" smtClean="0"/>
              <a:t>Yucatan Peninsula</a:t>
            </a:r>
          </a:p>
          <a:p>
            <a:pPr lvl="1"/>
            <a:r>
              <a:rPr lang="en-US" sz="3200" dirty="0" smtClean="0"/>
              <a:t>Steamy jungles</a:t>
            </a:r>
          </a:p>
          <a:p>
            <a:pPr lvl="1"/>
            <a:r>
              <a:rPr lang="en-US" sz="3200" dirty="0" smtClean="0"/>
              <a:t>Cool mountains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"/>
            <a:ext cx="3292623" cy="2417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733800"/>
            <a:ext cx="3546847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Yucatan by satellite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19883"/>
            <a:ext cx="6476999" cy="432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Cities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73583"/>
            <a:ext cx="6248400" cy="416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Cities</a:t>
            </a:r>
          </a:p>
          <a:p>
            <a:pPr lvl="1"/>
            <a:r>
              <a:rPr lang="en-US" sz="4000" dirty="0" smtClean="0"/>
              <a:t>Tikal</a:t>
            </a:r>
          </a:p>
          <a:p>
            <a:pPr lvl="1"/>
            <a:r>
              <a:rPr lang="en-US" sz="4000" dirty="0" smtClean="0"/>
              <a:t>Palenque</a:t>
            </a:r>
          </a:p>
          <a:p>
            <a:pPr lvl="1"/>
            <a:r>
              <a:rPr lang="en-US" sz="4000" dirty="0" err="1" smtClean="0"/>
              <a:t>Chichen</a:t>
            </a:r>
            <a:r>
              <a:rPr lang="en-US" sz="4000" dirty="0" smtClean="0"/>
              <a:t> Itza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Tikal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527755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523875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Chichen</a:t>
            </a:r>
            <a:r>
              <a:rPr lang="en-US" dirty="0" smtClean="0"/>
              <a:t> Itza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5968"/>
            <a:ext cx="7239000" cy="4834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Palenque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61" y="1609725"/>
            <a:ext cx="7168478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</TotalTime>
  <Words>177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Trebuchet MS</vt:lpstr>
      <vt:lpstr>Wingdings</vt:lpstr>
      <vt:lpstr>Wingdings 2</vt:lpstr>
      <vt:lpstr>Opulent</vt:lpstr>
      <vt:lpstr>The BiG idea</vt:lpstr>
      <vt:lpstr>Mesoamerica</vt:lpstr>
      <vt:lpstr>The Mayas</vt:lpstr>
      <vt:lpstr>Yucatan by satellite</vt:lpstr>
      <vt:lpstr>Maya Cities</vt:lpstr>
      <vt:lpstr>The Mayas</vt:lpstr>
      <vt:lpstr>Tikal</vt:lpstr>
      <vt:lpstr>Chichen Itza</vt:lpstr>
      <vt:lpstr>Palenque</vt:lpstr>
      <vt:lpstr>The Mayas</vt:lpstr>
      <vt:lpstr>Mayan Glyphs</vt:lpstr>
      <vt:lpstr>The Mayas</vt:lpstr>
      <vt:lpstr>The Mayas</vt:lpstr>
      <vt:lpstr>The Mayas</vt:lpstr>
      <vt:lpstr>Human Sacrifice</vt:lpstr>
      <vt:lpstr>The Mayas</vt:lpstr>
      <vt:lpstr>The Mayas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</dc:title>
  <dc:creator>karl.sagan</dc:creator>
  <cp:lastModifiedBy>Luke Stewart</cp:lastModifiedBy>
  <cp:revision>12</cp:revision>
  <dcterms:created xsi:type="dcterms:W3CDTF">2011-12-16T17:45:41Z</dcterms:created>
  <dcterms:modified xsi:type="dcterms:W3CDTF">2015-03-17T19:52:44Z</dcterms:modified>
</cp:coreProperties>
</file>