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Islamic civilization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478" y="151527"/>
            <a:ext cx="8179868" cy="4726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Lasted for three empires: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smtClean="0"/>
              <a:t>Ottoman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/>
              <a:t>Safavid</a:t>
            </a:r>
            <a:endParaRPr lang="en-US" sz="24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smtClean="0"/>
              <a:t>Mughal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73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7943"/>
          </a:xfrm>
        </p:spPr>
        <p:txBody>
          <a:bodyPr/>
          <a:lstStyle/>
          <a:p>
            <a:r>
              <a:rPr lang="en-US" dirty="0" smtClean="0"/>
              <a:t>Muslim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0" y="1687286"/>
            <a:ext cx="11016343" cy="4909457"/>
          </a:xfrm>
        </p:spPr>
        <p:txBody>
          <a:bodyPr>
            <a:noAutofit/>
          </a:bodyPr>
          <a:lstStyle/>
          <a:p>
            <a:r>
              <a:rPr lang="en-US" sz="2400" dirty="0"/>
              <a:t>Divided into four social classes: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Muslim at birth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People who convert to </a:t>
            </a:r>
            <a:r>
              <a:rPr lang="en-US" sz="2000" dirty="0" err="1"/>
              <a:t>islam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Protected people (</a:t>
            </a:r>
            <a:r>
              <a:rPr lang="en-US" sz="2000" dirty="0" err="1"/>
              <a:t>jews</a:t>
            </a:r>
            <a:r>
              <a:rPr lang="en-US" sz="2000" dirty="0"/>
              <a:t> and Christians)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Slaves</a:t>
            </a:r>
          </a:p>
          <a:p>
            <a:r>
              <a:rPr lang="en-US" sz="2400" dirty="0" smtClean="0"/>
              <a:t>Islam required that slaves were treated equally and most slaves were non-Muslims</a:t>
            </a:r>
          </a:p>
          <a:p>
            <a:r>
              <a:rPr lang="en-US" sz="2400" dirty="0" smtClean="0"/>
              <a:t>Muslim women had more economic rights than European women </a:t>
            </a:r>
            <a:r>
              <a:rPr lang="en-US" sz="2400" u="sng" dirty="0" smtClean="0"/>
              <a:t>and</a:t>
            </a:r>
            <a:r>
              <a:rPr lang="en-US" sz="2400" dirty="0" smtClean="0"/>
              <a:t> access to education, </a:t>
            </a:r>
            <a:r>
              <a:rPr lang="en-US" sz="2400" u="sng" dirty="0"/>
              <a:t>b</a:t>
            </a:r>
            <a:r>
              <a:rPr lang="en-US" sz="2400" u="sng" dirty="0" smtClean="0"/>
              <a:t>ut</a:t>
            </a:r>
            <a:r>
              <a:rPr lang="en-US" sz="2400" dirty="0" smtClean="0"/>
              <a:t> Muslim women were expected to submit to men</a:t>
            </a:r>
          </a:p>
          <a:p>
            <a:r>
              <a:rPr lang="en-US" sz="2400" dirty="0" smtClean="0"/>
              <a:t>Cultural diversity accepted by Islamic leaders because of its’ position between Europe and Asia (crossroads of trade!)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51" t="11314" r="14339" b="5753"/>
          <a:stretch/>
        </p:blipFill>
        <p:spPr>
          <a:xfrm>
            <a:off x="8911335" y="487136"/>
            <a:ext cx="2671066" cy="2400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30" y="487136"/>
            <a:ext cx="1828478" cy="30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8314"/>
          </a:xfrm>
        </p:spPr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6515"/>
            <a:ext cx="9905998" cy="1371599"/>
          </a:xfrm>
        </p:spPr>
        <p:txBody>
          <a:bodyPr/>
          <a:lstStyle/>
          <a:p>
            <a:r>
              <a:rPr lang="en-US" sz="2400" dirty="0" smtClean="0"/>
              <a:t>Built mostly on commerce and trade</a:t>
            </a:r>
          </a:p>
          <a:p>
            <a:r>
              <a:rPr lang="en-US" sz="2400" dirty="0" smtClean="0"/>
              <a:t>The merchants became the middle men between Europe and Asia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507" y="3418114"/>
            <a:ext cx="5909809" cy="30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5914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270" y="1937658"/>
            <a:ext cx="9905998" cy="4223656"/>
          </a:xfrm>
        </p:spPr>
        <p:txBody>
          <a:bodyPr/>
          <a:lstStyle/>
          <a:p>
            <a:r>
              <a:rPr lang="en-US" dirty="0"/>
              <a:t>Muslim leaders saved much of the Roman literature after the fall of </a:t>
            </a:r>
            <a:r>
              <a:rPr lang="en-US" dirty="0" smtClean="0"/>
              <a:t>Rome</a:t>
            </a:r>
          </a:p>
          <a:p>
            <a:r>
              <a:rPr lang="en-US" dirty="0" smtClean="0"/>
              <a:t>Extensive Muslim scholarship in medicine, mathematics, astronomy, science, and geography carries over into the Renaissance</a:t>
            </a:r>
          </a:p>
          <a:p>
            <a:r>
              <a:rPr lang="en-US" dirty="0" smtClean="0"/>
              <a:t>Muslim art is known for Calligraphy (beautiful handwriting) and decorative patterns in glass, textiles, ceramics, and architecture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54" y="462643"/>
            <a:ext cx="3690938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656" y="130629"/>
            <a:ext cx="2558752" cy="2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73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25</TotalTime>
  <Words>161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Islamic civilization</vt:lpstr>
      <vt:lpstr>PowerPoint Presentation</vt:lpstr>
      <vt:lpstr>Muslim society</vt:lpstr>
      <vt:lpstr>Economy</vt:lpstr>
      <vt:lpstr>Contributions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civilization</dc:title>
  <dc:creator>Luke Stewart</dc:creator>
  <cp:lastModifiedBy>Luke Stewart</cp:lastModifiedBy>
  <cp:revision>3</cp:revision>
  <dcterms:created xsi:type="dcterms:W3CDTF">2015-09-20T21:18:00Z</dcterms:created>
  <dcterms:modified xsi:type="dcterms:W3CDTF">2015-09-20T21:43:58Z</dcterms:modified>
</cp:coreProperties>
</file>