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4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24" y="1765739"/>
            <a:ext cx="11225048" cy="428822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Turn in test corrections if you chose to complete </a:t>
            </a:r>
            <a:r>
              <a:rPr lang="en-US" sz="3600" dirty="0" smtClean="0"/>
              <a:t>them</a:t>
            </a:r>
            <a:endParaRPr lang="en-US" sz="36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I’m going to hand back your World War I quizzes shortly and we wil</a:t>
            </a:r>
            <a:r>
              <a:rPr lang="en-US" sz="3600" dirty="0" smtClean="0"/>
              <a:t>l </a:t>
            </a:r>
            <a:r>
              <a:rPr lang="en-US" sz="3600" smtClean="0"/>
              <a:t>go over them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Interwar Period</a:t>
            </a:r>
            <a:br>
              <a:rPr lang="en-US" dirty="0" smtClean="0"/>
            </a:br>
            <a:r>
              <a:rPr lang="en-US" dirty="0" smtClean="0"/>
              <a:t>(1918-1939)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5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8646" y="1737360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Ended World War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Punished Germany severely</a:t>
            </a:r>
          </a:p>
          <a:p>
            <a:pPr marL="749808" lvl="1" indent="-457200"/>
            <a:r>
              <a:rPr lang="en-US" sz="2400" dirty="0" smtClean="0"/>
              <a:t>Germany was forced to accept guilt for the war</a:t>
            </a:r>
          </a:p>
          <a:p>
            <a:pPr marL="749808" lvl="1" indent="-457200"/>
            <a:r>
              <a:rPr lang="en-US" sz="2400" dirty="0" smtClean="0"/>
              <a:t>Germany had to pay $30 billion in war reparations</a:t>
            </a:r>
          </a:p>
          <a:p>
            <a:pPr marL="749808" lvl="1" indent="-457200"/>
            <a:r>
              <a:rPr lang="en-US" sz="2400" dirty="0" smtClean="0"/>
              <a:t>Germany had to decrease its military</a:t>
            </a:r>
          </a:p>
          <a:p>
            <a:pPr marL="749808" lvl="1" indent="-457200"/>
            <a:r>
              <a:rPr lang="en-US" sz="2400" dirty="0" smtClean="0"/>
              <a:t>Germany gave up all colonies and a lot of land</a:t>
            </a:r>
          </a:p>
          <a:p>
            <a:pPr marL="749808" lvl="1" indent="-457200">
              <a:buFont typeface="+mj-lt"/>
              <a:buAutoNum type="arabicPeriod"/>
            </a:pPr>
            <a:endParaRPr lang="en-US" sz="2400" dirty="0"/>
          </a:p>
          <a:p>
            <a:pPr marL="749808" lvl="1" indent="-457200">
              <a:buFont typeface="+mj-lt"/>
              <a:buAutoNum type="arabicPeriod"/>
            </a:pPr>
            <a:endParaRPr lang="en-US" sz="2400" dirty="0" smtClean="0"/>
          </a:p>
          <a:p>
            <a:pPr marL="292608" lvl="1" indent="0">
              <a:buNone/>
            </a:pPr>
            <a:r>
              <a:rPr lang="en-US" sz="2400" dirty="0" smtClean="0"/>
              <a:t>*The Treaty was so harsh that it eventually helped bring Hitler (and the Nazis) to power and helped cause World War II*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148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27669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India was a colony of Great Britain (imperialism!)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Gandhi is the nationalist leader of India who fought for independence from Britain using non-violent methods (civil disobedience, passive resistance)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909" y="1845734"/>
            <a:ext cx="2936759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8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Totalitarian Dictatorships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Governments where one ruler has complete control over ALL aspects of life within a country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After World War I, totalitarian dictatorships were established in 3 countries under 3 men: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Soviet Union under Joseph Stalin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Italy under Benito Mussolini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Germany under Adolf Hitler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237" y="3254321"/>
            <a:ext cx="2152988" cy="2723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572" y="3254322"/>
            <a:ext cx="1701966" cy="2723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843" y="3254321"/>
            <a:ext cx="1893043" cy="2723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99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Totalitarian Dictatorships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845733"/>
            <a:ext cx="11502189" cy="445881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All totalitarian dictatorships have these common traits: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Censorship</a:t>
            </a:r>
            <a:r>
              <a:rPr lang="en-US" sz="2800" dirty="0" smtClean="0"/>
              <a:t>: freedom of speech is ended and the government controls all media (TV, newspaper, radio)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One political party</a:t>
            </a:r>
            <a:r>
              <a:rPr lang="en-US" sz="2800" dirty="0" smtClean="0"/>
              <a:t>: only the political party of the dictators was allowed to exist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Stalin=Communist, Mussolini=Fascism, </a:t>
            </a:r>
            <a:r>
              <a:rPr lang="en-US" sz="2600" dirty="0" smtClean="0">
                <a:solidFill>
                  <a:schemeClr val="tx1"/>
                </a:solidFill>
              </a:rPr>
              <a:t>Hitler=Nazi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People were expected to put the </a:t>
            </a:r>
            <a:r>
              <a:rPr lang="en-US" sz="2800" dirty="0" smtClean="0">
                <a:solidFill>
                  <a:srgbClr val="FF0000"/>
                </a:solidFill>
              </a:rPr>
              <a:t>needs of the country before their own </a:t>
            </a:r>
            <a:r>
              <a:rPr lang="en-US" sz="2800" dirty="0" smtClean="0"/>
              <a:t>needs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Any opposing people are eliminated by using a </a:t>
            </a:r>
            <a:r>
              <a:rPr lang="en-US" sz="2800" dirty="0" smtClean="0">
                <a:solidFill>
                  <a:srgbClr val="FF0000"/>
                </a:solidFill>
              </a:rPr>
              <a:t>secret police force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Propaganda</a:t>
            </a:r>
            <a:r>
              <a:rPr lang="en-US" sz="2800" dirty="0" smtClean="0"/>
              <a:t> is used (messages that are meant to influence they way people thought)</a:t>
            </a:r>
          </a:p>
          <a:p>
            <a:pPr marL="384048" lvl="2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9399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12" y="1"/>
            <a:ext cx="10058400" cy="898358"/>
          </a:xfrm>
        </p:spPr>
        <p:txBody>
          <a:bodyPr/>
          <a:lstStyle/>
          <a:p>
            <a:pPr algn="ctr"/>
            <a:r>
              <a:rPr lang="en-US" dirty="0" smtClean="0"/>
              <a:t>Fascism in Italy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30" b="8525"/>
          <a:stretch/>
        </p:blipFill>
        <p:spPr>
          <a:xfrm>
            <a:off x="673769" y="1014031"/>
            <a:ext cx="10796336" cy="5114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046" y="253669"/>
            <a:ext cx="1700931" cy="2725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4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62526"/>
            <a:ext cx="10058400" cy="774834"/>
          </a:xfrm>
        </p:spPr>
        <p:txBody>
          <a:bodyPr/>
          <a:lstStyle/>
          <a:p>
            <a:pPr algn="ctr"/>
            <a:r>
              <a:rPr lang="en-US" dirty="0" smtClean="0"/>
              <a:t>Nazis in Germany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1743727"/>
              </p:ext>
            </p:extLst>
          </p:nvPr>
        </p:nvGraphicFramePr>
        <p:xfrm>
          <a:off x="1097280" y="2245692"/>
          <a:ext cx="10228764" cy="4169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382"/>
                <a:gridCol w="5114382"/>
              </a:tblGrid>
              <a:tr h="2084763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Propaganda</a:t>
                      </a:r>
                    </a:p>
                    <a:p>
                      <a:pPr algn="l"/>
                      <a:r>
                        <a:rPr lang="en-US" sz="2000" dirty="0" smtClean="0"/>
                        <a:t>Government controlled all sources</a:t>
                      </a:r>
                      <a:r>
                        <a:rPr lang="en-US" sz="2000" baseline="0" dirty="0" smtClean="0"/>
                        <a:t> of information. Schools taught Nazi ideas and children joined the Hitler Youth. Forbidden books were burned.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Lack of Civil Liberties</a:t>
                      </a:r>
                    </a:p>
                    <a:p>
                      <a:pPr algn="l"/>
                      <a:r>
                        <a:rPr lang="en-US" sz="2000" u="none" dirty="0" smtClean="0"/>
                        <a:t>Only</a:t>
                      </a:r>
                      <a:r>
                        <a:rPr lang="en-US" sz="2000" u="none" baseline="0" dirty="0" smtClean="0"/>
                        <a:t> the Nazi party was allowed and other political parties were outlawed.</a:t>
                      </a:r>
                    </a:p>
                    <a:p>
                      <a:pPr algn="l"/>
                      <a:r>
                        <a:rPr lang="en-US" sz="2000" u="none" baseline="0" dirty="0" smtClean="0"/>
                        <a:t>The Gestapo (secret police) arrested and executed people without a trial.</a:t>
                      </a:r>
                      <a:endParaRPr lang="en-US" sz="2000" u="none" dirty="0"/>
                    </a:p>
                  </a:txBody>
                  <a:tcPr/>
                </a:tc>
              </a:tr>
              <a:tr h="2084763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Anti-Semitism</a:t>
                      </a:r>
                    </a:p>
                    <a:p>
                      <a:pPr algn="l"/>
                      <a:r>
                        <a:rPr lang="en-US" sz="2000" u="none" dirty="0" smtClean="0"/>
                        <a:t>Jews lost their property and citizenship. Their shops and synagogues were destroyed.</a:t>
                      </a:r>
                      <a:r>
                        <a:rPr lang="en-US" sz="2000" u="none" baseline="0" dirty="0" smtClean="0"/>
                        <a:t> They were forced to wear the yellow Star of David on their clothing and were moved to ghettoes and concentration camps.</a:t>
                      </a:r>
                      <a:endParaRPr lang="en-US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Economic Controls</a:t>
                      </a:r>
                    </a:p>
                    <a:p>
                      <a:pPr algn="l"/>
                      <a:endParaRPr lang="en-US" u="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265" y="181377"/>
            <a:ext cx="1620830" cy="2337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0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in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Government (instead of individuals) owns businesses, makes business decisions, and sets prices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Five-Year Plans</a:t>
            </a:r>
            <a:r>
              <a:rPr lang="en-US" sz="2800" dirty="0" smtClean="0"/>
              <a:t>: Stalin modernized the industry (factories) and agriculture of the USSR by setting goals every five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Collectivization</a:t>
            </a:r>
            <a:r>
              <a:rPr lang="en-US" sz="2800" dirty="0" smtClean="0"/>
              <a:t>: Stalin took over people’s individual farms and forced people to live on government farms (collective farms)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Stalin took away food from Ukraine when they resisted his collectivization program. Millions of peasants in the Ukraine died of starvation.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8" y="286603"/>
            <a:ext cx="1718969" cy="2176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59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458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Do Now</vt:lpstr>
      <vt:lpstr>Interwar Period (1918-1939)</vt:lpstr>
      <vt:lpstr>Treaty of Versailles</vt:lpstr>
      <vt:lpstr>Mohandas Gandhi</vt:lpstr>
      <vt:lpstr>Totalitarian Dictatorships</vt:lpstr>
      <vt:lpstr>Totalitarian Dictatorships</vt:lpstr>
      <vt:lpstr>Fascism in Italy</vt:lpstr>
      <vt:lpstr>Nazis in Germany</vt:lpstr>
      <vt:lpstr>Communism in the Soviet Union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Interwar Period (1918-1939)</dc:title>
  <dc:creator>Luke Stewart</dc:creator>
  <cp:lastModifiedBy>johnl.stewart</cp:lastModifiedBy>
  <cp:revision>15</cp:revision>
  <dcterms:created xsi:type="dcterms:W3CDTF">2015-04-30T18:57:35Z</dcterms:created>
  <dcterms:modified xsi:type="dcterms:W3CDTF">2015-05-01T16:29:54Z</dcterms:modified>
</cp:coreProperties>
</file>