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3" r:id="rId5"/>
    <p:sldId id="264" r:id="rId6"/>
    <p:sldId id="265" r:id="rId7"/>
    <p:sldId id="267" r:id="rId8"/>
    <p:sldId id="262" r:id="rId9"/>
    <p:sldId id="261" r:id="rId10"/>
    <p:sldId id="260" r:id="rId11"/>
    <p:sldId id="25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FE618B-3802-4EA7-B131-1F8471EA4AB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06A703-0B09-4F23-BD80-B5D8AA551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Mesoamerica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Outcome: The Incas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26601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r>
              <a:rPr lang="en-US" dirty="0" smtClean="0"/>
              <a:t>Total control over economic &amp; social life</a:t>
            </a:r>
          </a:p>
          <a:p>
            <a:pPr lvl="1"/>
            <a:r>
              <a:rPr lang="en-US" dirty="0" smtClean="0"/>
              <a:t>Divided territory into smaller, manageable units</a:t>
            </a:r>
          </a:p>
          <a:p>
            <a:pPr lvl="1"/>
            <a:r>
              <a:rPr lang="en-US" dirty="0" smtClean="0"/>
              <a:t>Built cities &amp; schools in conquered areas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Few key nature spirits</a:t>
            </a:r>
          </a:p>
          <a:p>
            <a:pPr lvl="1"/>
            <a:r>
              <a:rPr lang="en-US" dirty="0" smtClean="0"/>
              <a:t>Creator God: </a:t>
            </a:r>
            <a:r>
              <a:rPr lang="en-US" dirty="0" err="1" smtClean="0"/>
              <a:t>Viracocha</a:t>
            </a:r>
            <a:endParaRPr lang="en-US" dirty="0" smtClean="0"/>
          </a:p>
          <a:p>
            <a:pPr lvl="1"/>
            <a:r>
              <a:rPr lang="en-US" dirty="0" smtClean="0"/>
              <a:t>Sun God: </a:t>
            </a:r>
            <a:r>
              <a:rPr lang="en-US" dirty="0" err="1" smtClean="0"/>
              <a:t>Inti</a:t>
            </a:r>
            <a:endParaRPr lang="en-US" dirty="0" smtClean="0"/>
          </a:p>
          <a:p>
            <a:pPr lvl="1"/>
            <a:r>
              <a:rPr lang="en-US" dirty="0" smtClean="0"/>
              <a:t>Unmarried young men &amp; women sometimes used for lifetime of religious service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7200"/>
            <a:ext cx="3733800" cy="2251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  <a:p>
            <a:pPr lvl="1"/>
            <a:r>
              <a:rPr lang="en-US" dirty="0" smtClean="0"/>
              <a:t>No iron tools or the wheel</a:t>
            </a:r>
          </a:p>
          <a:p>
            <a:pPr lvl="1"/>
            <a:r>
              <a:rPr lang="en-US" dirty="0" smtClean="0"/>
              <a:t>Road system was 14,000 miles long</a:t>
            </a:r>
          </a:p>
          <a:p>
            <a:pPr lvl="1"/>
            <a:r>
              <a:rPr lang="en-US" dirty="0" smtClean="0"/>
              <a:t>Runners were used like a postal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038600"/>
            <a:ext cx="2557550" cy="236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30480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South America</a:t>
            </a:r>
          </a:p>
          <a:p>
            <a:pPr lvl="1"/>
            <a:r>
              <a:rPr lang="en-US" dirty="0" smtClean="0"/>
              <a:t>Peru</a:t>
            </a:r>
          </a:p>
          <a:p>
            <a:pPr lvl="1"/>
            <a:r>
              <a:rPr lang="en-US" dirty="0" smtClean="0"/>
              <a:t>Andes Valley of Cuzco</a:t>
            </a:r>
          </a:p>
          <a:p>
            <a:pPr lvl="1"/>
            <a:r>
              <a:rPr lang="en-US" dirty="0" smtClean="0"/>
              <a:t>Ecuador to Chile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33400"/>
            <a:ext cx="3810000" cy="522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562600" cy="681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</a:p>
          <a:p>
            <a:pPr lvl="1"/>
            <a:r>
              <a:rPr lang="en-US" dirty="0" smtClean="0"/>
              <a:t>Cuzco</a:t>
            </a:r>
          </a:p>
          <a:p>
            <a:pPr lvl="2"/>
            <a:r>
              <a:rPr lang="en-US" dirty="0" smtClean="0"/>
              <a:t>All roads lead to Cuzco</a:t>
            </a:r>
          </a:p>
          <a:p>
            <a:pPr lvl="2"/>
            <a:r>
              <a:rPr lang="en-US" dirty="0" smtClean="0"/>
              <a:t>Heart of the Incan Empire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Machu Picchu</a:t>
            </a:r>
          </a:p>
          <a:p>
            <a:pPr lvl="2"/>
            <a:r>
              <a:rPr lang="en-US" dirty="0" smtClean="0"/>
              <a:t>Sun temple, central plaza, public buildings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Cuzco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5410200" cy="357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"/>
            <a:ext cx="4141657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048000"/>
            <a:ext cx="3124200" cy="3570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Machu Picchu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696200" cy="577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Machu Picchu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3439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Lang/Writing</a:t>
            </a:r>
          </a:p>
          <a:p>
            <a:pPr lvl="1"/>
            <a:r>
              <a:rPr lang="en-US" dirty="0" smtClean="0"/>
              <a:t>Quechua: official spoken language</a:t>
            </a:r>
          </a:p>
          <a:p>
            <a:pPr lvl="1"/>
            <a:r>
              <a:rPr lang="en-US" dirty="0" smtClean="0"/>
              <a:t>No written language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Quipu</a:t>
            </a:r>
            <a:r>
              <a:rPr lang="en-US" dirty="0" smtClean="0"/>
              <a:t> were used for </a:t>
            </a:r>
            <a:r>
              <a:rPr lang="en-US" dirty="0" err="1" smtClean="0"/>
              <a:t>gov’t</a:t>
            </a:r>
            <a:r>
              <a:rPr lang="en-US" dirty="0" smtClean="0"/>
              <a:t> record keeping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419600"/>
            <a:ext cx="2495550" cy="222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2127418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534400" cy="4572000"/>
          </a:xfrm>
        </p:spPr>
        <p:txBody>
          <a:bodyPr/>
          <a:lstStyle/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Run by the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r>
              <a:rPr lang="en-US" dirty="0" err="1" smtClean="0"/>
              <a:t>Ayllu</a:t>
            </a:r>
            <a:r>
              <a:rPr lang="en-US" dirty="0" smtClean="0"/>
              <a:t>, or extended family group:</a:t>
            </a:r>
          </a:p>
          <a:p>
            <a:pPr lvl="2"/>
            <a:r>
              <a:rPr lang="en-US" dirty="0" smtClean="0"/>
              <a:t>Organized into groups of 10, 100, 1000, &amp; 10,000</a:t>
            </a:r>
          </a:p>
          <a:p>
            <a:pPr lvl="2"/>
            <a:r>
              <a:rPr lang="en-US" dirty="0" smtClean="0"/>
              <a:t>Built irrigation canals</a:t>
            </a:r>
          </a:p>
          <a:p>
            <a:pPr lvl="2"/>
            <a:r>
              <a:rPr lang="en-US" dirty="0" smtClean="0"/>
              <a:t>Terrace farming</a:t>
            </a:r>
          </a:p>
          <a:p>
            <a:pPr lvl="2"/>
            <a:r>
              <a:rPr lang="en-US" dirty="0" smtClean="0"/>
              <a:t>Stored/distributed food</a:t>
            </a:r>
          </a:p>
          <a:p>
            <a:pPr lvl="1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"/>
            <a:ext cx="2224216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389</TotalTime>
  <Words>171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Verdana</vt:lpstr>
      <vt:lpstr>Wingdings 2</vt:lpstr>
      <vt:lpstr>Verve</vt:lpstr>
      <vt:lpstr>Mesoamerica</vt:lpstr>
      <vt:lpstr>The Incas</vt:lpstr>
      <vt:lpstr>PowerPoint Presentation</vt:lpstr>
      <vt:lpstr>The Incas</vt:lpstr>
      <vt:lpstr>Cuzco</vt:lpstr>
      <vt:lpstr>Machu Picchu</vt:lpstr>
      <vt:lpstr>Machu Picchu</vt:lpstr>
      <vt:lpstr>The Incas</vt:lpstr>
      <vt:lpstr>The Incas</vt:lpstr>
      <vt:lpstr>The Incas</vt:lpstr>
      <vt:lpstr>The Incas</vt:lpstr>
      <vt:lpstr>The Incas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Mesoamerica</dc:title>
  <dc:creator>karl.sagan</dc:creator>
  <cp:lastModifiedBy>Luke Stewart</cp:lastModifiedBy>
  <cp:revision>8</cp:revision>
  <dcterms:created xsi:type="dcterms:W3CDTF">2011-12-16T17:48:07Z</dcterms:created>
  <dcterms:modified xsi:type="dcterms:W3CDTF">2014-10-13T13:35:44Z</dcterms:modified>
</cp:coreProperties>
</file>