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Rights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1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Human </a:t>
            </a:r>
            <a:r>
              <a:rPr lang="en-US" dirty="0" smtClean="0"/>
              <a:t>Rights?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584832"/>
            <a:ext cx="11081656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smtClean="0"/>
              <a:t>rights that all people have by being human </a:t>
            </a:r>
            <a:r>
              <a:rPr lang="en-US" sz="2800" dirty="0" smtClean="0"/>
              <a:t>beings, </a:t>
            </a:r>
            <a:r>
              <a:rPr lang="en-US" sz="2800" dirty="0"/>
              <a:t>whatever our nationality, place of residence, sex, national or ethnic origin, </a:t>
            </a:r>
            <a:r>
              <a:rPr lang="en-US" sz="2800" dirty="0" smtClean="0"/>
              <a:t>color</a:t>
            </a:r>
            <a:r>
              <a:rPr lang="en-US" sz="2800" dirty="0"/>
              <a:t>, religion, language, or any other status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7170" name="Picture 2" descr="http://www.theinitiativeforequalrights.org/wp-content/uploads/2014/12/Human-rights-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722" y="2928120"/>
            <a:ext cx="4829380" cy="367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97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Declaration of Human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86861"/>
            <a:ext cx="8946541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 </a:t>
            </a:r>
            <a:r>
              <a:rPr lang="en-US" sz="2800" dirty="0" smtClean="0"/>
              <a:t>Declaration </a:t>
            </a:r>
            <a:r>
              <a:rPr lang="en-US" sz="2800" dirty="0" smtClean="0"/>
              <a:t>of Human Rights was signed in </a:t>
            </a:r>
            <a:r>
              <a:rPr lang="en-US" sz="2800" dirty="0" smtClean="0"/>
              <a:t>1948</a:t>
            </a:r>
          </a:p>
          <a:p>
            <a:r>
              <a:rPr lang="en-US" sz="2800" dirty="0" smtClean="0"/>
              <a:t>This </a:t>
            </a:r>
            <a:r>
              <a:rPr lang="en-US" sz="2800" dirty="0" smtClean="0"/>
              <a:t>was a reaction to the carnage of World War II and the </a:t>
            </a:r>
            <a:r>
              <a:rPr lang="en-US" sz="2800" dirty="0" smtClean="0"/>
              <a:t>Holocaust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1026" name="Picture 2" descr="http://ocl.org/wp-content/uploads/2015/04/United-Nations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391" y="3222170"/>
            <a:ext cx="3396342" cy="33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46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Types </a:t>
            </a:r>
            <a:r>
              <a:rPr lang="en-US" dirty="0" smtClean="0"/>
              <a:t>of Human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Civil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Political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Economic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Social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Cultural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133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507227"/>
            <a:ext cx="8946541" cy="4195481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right to be treated like anyone else in </a:t>
            </a:r>
            <a:r>
              <a:rPr lang="en-US" sz="2400" dirty="0" smtClean="0"/>
              <a:t>society</a:t>
            </a:r>
            <a:endParaRPr lang="en-US" sz="24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Examples: </a:t>
            </a:r>
          </a:p>
          <a:p>
            <a:pPr marL="457200" lvl="1" indent="0">
              <a:buNone/>
            </a:pPr>
            <a:r>
              <a:rPr lang="en-US" sz="2000" dirty="0" smtClean="0"/>
              <a:t>-Life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-Opinion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-Free </a:t>
            </a:r>
            <a:r>
              <a:rPr lang="en-US" sz="2000" dirty="0" smtClean="0"/>
              <a:t>Speech</a:t>
            </a:r>
          </a:p>
          <a:p>
            <a:pPr marL="457200" lvl="1" indent="0">
              <a:buNone/>
            </a:pPr>
            <a:r>
              <a:rPr lang="en-US" sz="2000" dirty="0" smtClean="0"/>
              <a:t>-Marry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-Non-discrimination </a:t>
            </a:r>
            <a:r>
              <a:rPr lang="en-US" sz="2000" dirty="0" smtClean="0"/>
              <a:t>based on Race, Religion, Culture, Gender or Sexual Orientation</a:t>
            </a:r>
          </a:p>
        </p:txBody>
      </p:sp>
      <p:pic>
        <p:nvPicPr>
          <p:cNvPr id="2054" name="Picture 6" descr="http://www.aflcio.org/var/ezflow_site/storage/images/media/aflcio/images/i-am-a-man/24224-2-eng-US/I-Am-a-Man_article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072" y="2003433"/>
            <a:ext cx="3801339" cy="236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15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right to vote, to freedom of </a:t>
            </a:r>
            <a:r>
              <a:rPr lang="en-US" sz="2800" dirty="0" smtClean="0"/>
              <a:t>speech, </a:t>
            </a:r>
            <a:r>
              <a:rPr lang="en-US" sz="2800" dirty="0" smtClean="0"/>
              <a:t>and to obtain information</a:t>
            </a:r>
          </a:p>
          <a:p>
            <a:endParaRPr lang="en-US" sz="2800" dirty="0"/>
          </a:p>
          <a:p>
            <a:r>
              <a:rPr lang="en-US" sz="2800" dirty="0" smtClean="0"/>
              <a:t>Examples</a:t>
            </a:r>
          </a:p>
          <a:p>
            <a:pPr lvl="1"/>
            <a:r>
              <a:rPr lang="en-US" sz="2400" dirty="0" smtClean="0"/>
              <a:t>Voting in elections</a:t>
            </a:r>
          </a:p>
          <a:p>
            <a:pPr lvl="1"/>
            <a:r>
              <a:rPr lang="en-US" sz="2400" dirty="0" smtClean="0"/>
              <a:t>Joining </a:t>
            </a:r>
            <a:r>
              <a:rPr lang="en-US" sz="2400" dirty="0" smtClean="0"/>
              <a:t>political </a:t>
            </a:r>
            <a:r>
              <a:rPr lang="en-US" sz="2400" dirty="0" smtClean="0"/>
              <a:t>organization or </a:t>
            </a:r>
            <a:r>
              <a:rPr lang="en-US" sz="2400" dirty="0" smtClean="0"/>
              <a:t>parties </a:t>
            </a:r>
            <a:r>
              <a:rPr lang="en-US" sz="2400" dirty="0" smtClean="0"/>
              <a:t>freely</a:t>
            </a:r>
          </a:p>
          <a:p>
            <a:pPr lvl="1"/>
            <a:r>
              <a:rPr lang="en-US" sz="2400" dirty="0" smtClean="0"/>
              <a:t>Live in an independent country</a:t>
            </a:r>
          </a:p>
          <a:p>
            <a:pPr lvl="1"/>
            <a:r>
              <a:rPr lang="en-US" sz="2400" dirty="0" smtClean="0"/>
              <a:t>Freely </a:t>
            </a:r>
            <a:r>
              <a:rPr lang="en-US" sz="2400" dirty="0" smtClean="0"/>
              <a:t>disagree </a:t>
            </a:r>
            <a:r>
              <a:rPr lang="en-US" sz="2400" dirty="0" smtClean="0"/>
              <a:t>with </a:t>
            </a:r>
            <a:r>
              <a:rPr lang="en-US" sz="2400" dirty="0" smtClean="0"/>
              <a:t>government  </a:t>
            </a:r>
            <a:endParaRPr lang="en-US" sz="2400" dirty="0"/>
          </a:p>
        </p:txBody>
      </p:sp>
      <p:pic>
        <p:nvPicPr>
          <p:cNvPr id="3074" name="Picture 2" descr="http://www.abc.net.au/reslib/201011/r668008_48379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98" y="2724201"/>
            <a:ext cx="323850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87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right to participate in an economy that benefits all; and to desirable </a:t>
            </a:r>
            <a:r>
              <a:rPr lang="en-US" sz="2800" dirty="0" smtClean="0"/>
              <a:t>work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Examples: </a:t>
            </a:r>
          </a:p>
          <a:p>
            <a:pPr lvl="1"/>
            <a:r>
              <a:rPr lang="en-US" sz="2400" dirty="0" smtClean="0"/>
              <a:t>Jobs</a:t>
            </a:r>
          </a:p>
          <a:p>
            <a:pPr lvl="1"/>
            <a:r>
              <a:rPr lang="en-US" sz="2400" dirty="0" smtClean="0"/>
              <a:t>Fair </a:t>
            </a:r>
            <a:r>
              <a:rPr lang="en-US" sz="2400" dirty="0" smtClean="0"/>
              <a:t>wage</a:t>
            </a:r>
            <a:endParaRPr lang="en-US" sz="2400" dirty="0" smtClean="0"/>
          </a:p>
          <a:p>
            <a:pPr lvl="1"/>
            <a:r>
              <a:rPr lang="en-US" sz="2400" dirty="0" smtClean="0"/>
              <a:t>Create </a:t>
            </a:r>
            <a:r>
              <a:rPr lang="en-US" sz="2400" dirty="0" smtClean="0"/>
              <a:t>trade </a:t>
            </a:r>
            <a:r>
              <a:rPr lang="en-US" sz="2400" dirty="0"/>
              <a:t>u</a:t>
            </a:r>
            <a:r>
              <a:rPr lang="en-US" sz="2400" dirty="0" smtClean="0"/>
              <a:t>nions</a:t>
            </a:r>
            <a:endParaRPr lang="en-US" sz="2400" dirty="0" smtClean="0"/>
          </a:p>
          <a:p>
            <a:pPr lvl="1"/>
            <a:r>
              <a:rPr lang="en-US" sz="2400" dirty="0" smtClean="0"/>
              <a:t>Safe working </a:t>
            </a:r>
            <a:r>
              <a:rPr lang="en-US" sz="2400" dirty="0" smtClean="0"/>
              <a:t>conditions</a:t>
            </a:r>
            <a:endParaRPr lang="en-US" sz="2400" dirty="0"/>
          </a:p>
        </p:txBody>
      </p:sp>
      <p:pic>
        <p:nvPicPr>
          <p:cNvPr id="4098" name="Picture 2" descr="http://www.popsiclesandgrenades.com/wp-content/uploads/2009/01/manifest-hope-workers-rights-po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3317" y="2543174"/>
            <a:ext cx="2495550" cy="431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82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Right to education, healthcare, food, clothing, shelter, and </a:t>
            </a:r>
            <a:r>
              <a:rPr lang="en-US" sz="2800" dirty="0" smtClean="0"/>
              <a:t>security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Examples</a:t>
            </a:r>
          </a:p>
          <a:p>
            <a:pPr lvl="1"/>
            <a:r>
              <a:rPr lang="en-US" sz="2400" dirty="0" smtClean="0"/>
              <a:t>Housing</a:t>
            </a:r>
          </a:p>
          <a:p>
            <a:pPr lvl="1"/>
            <a:r>
              <a:rPr lang="en-US" sz="2400" dirty="0" smtClean="0"/>
              <a:t>Education</a:t>
            </a:r>
          </a:p>
          <a:p>
            <a:pPr lvl="1"/>
            <a:r>
              <a:rPr lang="en-US" sz="2400" dirty="0" smtClean="0"/>
              <a:t>Clean </a:t>
            </a:r>
            <a:r>
              <a:rPr lang="en-US" sz="2400" dirty="0" smtClean="0"/>
              <a:t>environment</a:t>
            </a:r>
            <a:endParaRPr lang="en-US" sz="2400" dirty="0" smtClean="0"/>
          </a:p>
          <a:p>
            <a:pPr lvl="1"/>
            <a:r>
              <a:rPr lang="en-US" sz="2400" dirty="0" smtClean="0"/>
              <a:t>Health </a:t>
            </a:r>
            <a:r>
              <a:rPr lang="en-US" sz="2400" dirty="0"/>
              <a:t>s</a:t>
            </a:r>
            <a:r>
              <a:rPr lang="en-US" sz="2400" dirty="0" smtClean="0"/>
              <a:t>ervices</a:t>
            </a:r>
            <a:endParaRPr lang="en-US" sz="2400" dirty="0"/>
          </a:p>
        </p:txBody>
      </p:sp>
      <p:pic>
        <p:nvPicPr>
          <p:cNvPr id="5124" name="Picture 4" descr="http://www.haaretz.com/polopoly_fs/1.665616.1436706887!/image/2842217551.jpg_gen/derivatives/headline_609x343/28422175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472" y="2981324"/>
            <a:ext cx="580072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1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99865"/>
            <a:ext cx="8946541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right to freedom of </a:t>
            </a:r>
            <a:r>
              <a:rPr lang="en-US" sz="2800" dirty="0" smtClean="0"/>
              <a:t>religion </a:t>
            </a:r>
            <a:r>
              <a:rPr lang="en-US" sz="2800" dirty="0" smtClean="0"/>
              <a:t>and to practice the culture of one’s </a:t>
            </a:r>
            <a:r>
              <a:rPr lang="en-US" sz="2800" dirty="0" smtClean="0"/>
              <a:t>choice</a:t>
            </a:r>
            <a:endParaRPr lang="en-US" sz="2800" dirty="0" smtClean="0"/>
          </a:p>
          <a:p>
            <a:r>
              <a:rPr lang="en-US" sz="2800" dirty="0" smtClean="0"/>
              <a:t>Examples:</a:t>
            </a:r>
            <a:endParaRPr lang="en-US" sz="2800" dirty="0" smtClean="0"/>
          </a:p>
          <a:p>
            <a:pPr lvl="1"/>
            <a:r>
              <a:rPr lang="en-US" sz="2600" dirty="0" smtClean="0"/>
              <a:t>Develop own kind of schooling</a:t>
            </a:r>
          </a:p>
          <a:p>
            <a:pPr lvl="1"/>
            <a:r>
              <a:rPr lang="en-US" sz="2600" dirty="0" smtClean="0"/>
              <a:t>Develop cultural </a:t>
            </a:r>
            <a:r>
              <a:rPr lang="en-US" sz="2600" dirty="0" smtClean="0"/>
              <a:t>activities </a:t>
            </a:r>
            <a:endParaRPr lang="en-US" sz="2600" dirty="0"/>
          </a:p>
        </p:txBody>
      </p:sp>
      <p:pic>
        <p:nvPicPr>
          <p:cNvPr id="6146" name="Picture 2" descr="http://www.mbc.edu/fye/files/2013/01/coex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472" y="5186733"/>
            <a:ext cx="5691136" cy="141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41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</TotalTime>
  <Words>230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Human Rights</vt:lpstr>
      <vt:lpstr>What are Human Rights?</vt:lpstr>
      <vt:lpstr>UN Declaration of Human Rights</vt:lpstr>
      <vt:lpstr>5 Types of Human Rights</vt:lpstr>
      <vt:lpstr>Civil Rights</vt:lpstr>
      <vt:lpstr>Political Rights</vt:lpstr>
      <vt:lpstr>Economic Rights</vt:lpstr>
      <vt:lpstr>Social Rights</vt:lpstr>
      <vt:lpstr>Cultural Rights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</dc:title>
  <dc:creator>Miller, Calvin D.</dc:creator>
  <cp:lastModifiedBy>Luke Stewart</cp:lastModifiedBy>
  <cp:revision>5</cp:revision>
  <dcterms:created xsi:type="dcterms:W3CDTF">2015-12-09T14:26:56Z</dcterms:created>
  <dcterms:modified xsi:type="dcterms:W3CDTF">2015-12-11T16:46:30Z</dcterms:modified>
</cp:coreProperties>
</file>