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62" r:id="rId6"/>
    <p:sldId id="261" r:id="rId7"/>
    <p:sldId id="260" r:id="rId8"/>
    <p:sldId id="259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9E3670-3821-4A4C-9D46-C21AF94DBEA5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Outcome: The Aztecs</a:t>
            </a:r>
            <a:endParaRPr lang="en-US" sz="5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Mesoamerica</a:t>
            </a: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733800"/>
            <a:ext cx="3589866" cy="288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/>
              <a:t>The Aztecs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"/>
            <a:ext cx="5257800" cy="6029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/>
              <a:t>The Aztecs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Environment</a:t>
            </a:r>
          </a:p>
          <a:p>
            <a:pPr lvl="1"/>
            <a:r>
              <a:rPr lang="en-US" sz="3200" dirty="0" smtClean="0"/>
              <a:t>Valley of Mexico</a:t>
            </a:r>
          </a:p>
          <a:p>
            <a:pPr lvl="1"/>
            <a:r>
              <a:rPr lang="en-US" sz="3200" dirty="0" smtClean="0"/>
              <a:t>7,500 ft above sea level</a:t>
            </a:r>
          </a:p>
          <a:p>
            <a:pPr lvl="1"/>
            <a:r>
              <a:rPr lang="en-US" sz="3200" dirty="0" smtClean="0"/>
              <a:t>Fertile soil</a:t>
            </a:r>
          </a:p>
          <a:p>
            <a:pPr lvl="1"/>
            <a:r>
              <a:rPr lang="en-US" sz="3200" dirty="0" smtClean="0"/>
              <a:t>Several shallow lakes</a:t>
            </a:r>
          </a:p>
          <a:p>
            <a:pPr lvl="1"/>
            <a:r>
              <a:rPr lang="en-US" sz="3200" dirty="0" smtClean="0"/>
              <a:t>Lake </a:t>
            </a:r>
            <a:r>
              <a:rPr lang="en-US" sz="3200" dirty="0" err="1" smtClean="0"/>
              <a:t>Texcoco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291584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/>
              <a:t>The Aztecs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Cities</a:t>
            </a:r>
          </a:p>
          <a:p>
            <a:pPr lvl="1"/>
            <a:r>
              <a:rPr lang="en-US" sz="4000" dirty="0" smtClean="0"/>
              <a:t>Teotihuacan</a:t>
            </a:r>
          </a:p>
          <a:p>
            <a:pPr lvl="1"/>
            <a:r>
              <a:rPr lang="en-US" sz="4000" dirty="0" smtClean="0"/>
              <a:t>Tenochtitlan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90600"/>
            <a:ext cx="5334000" cy="2812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Elbow Connector 6"/>
          <p:cNvCxnSpPr/>
          <p:nvPr/>
        </p:nvCxnSpPr>
        <p:spPr>
          <a:xfrm>
            <a:off x="1905000" y="3352800"/>
            <a:ext cx="1600200" cy="3810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4191000" cy="2731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/>
              <a:t>The Aztecs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Lang/Writing</a:t>
            </a:r>
          </a:p>
          <a:p>
            <a:pPr lvl="1"/>
            <a:r>
              <a:rPr lang="en-US" dirty="0" smtClean="0"/>
              <a:t>Pictographs or glyphs</a:t>
            </a:r>
          </a:p>
          <a:p>
            <a:pPr lvl="1"/>
            <a:r>
              <a:rPr lang="en-US" dirty="0" smtClean="0"/>
              <a:t>Not a complete writing system that can communicate all things</a:t>
            </a:r>
          </a:p>
          <a:p>
            <a:pPr lvl="1"/>
            <a:r>
              <a:rPr lang="en-US" dirty="0" smtClean="0"/>
              <a:t>Most codices were burned by Spanish clergy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971800"/>
            <a:ext cx="9239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/>
              <a:t>The Aztecs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Economy</a:t>
            </a:r>
          </a:p>
          <a:p>
            <a:pPr lvl="1"/>
            <a:r>
              <a:rPr lang="en-US" sz="3200" dirty="0" smtClean="0"/>
              <a:t>Demanded tribute from those they conquered</a:t>
            </a:r>
          </a:p>
          <a:p>
            <a:pPr lvl="1"/>
            <a:r>
              <a:rPr lang="en-US" sz="3200" dirty="0" smtClean="0"/>
              <a:t>Traded Obsidian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369570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/>
              <a:t>The Aztecs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Gov’t</a:t>
            </a:r>
            <a:endParaRPr lang="en-US" sz="3200" dirty="0" smtClean="0"/>
          </a:p>
          <a:p>
            <a:pPr lvl="1"/>
            <a:r>
              <a:rPr lang="en-US" sz="3200" dirty="0" smtClean="0"/>
              <a:t>Created Triple Alliance with:</a:t>
            </a:r>
          </a:p>
          <a:p>
            <a:pPr lvl="2"/>
            <a:r>
              <a:rPr lang="en-US" sz="3200" dirty="0" err="1" smtClean="0"/>
              <a:t>Texcoco</a:t>
            </a:r>
            <a:endParaRPr lang="en-US" sz="3200" dirty="0" smtClean="0"/>
          </a:p>
          <a:p>
            <a:pPr lvl="2"/>
            <a:r>
              <a:rPr lang="en-US" sz="3200" dirty="0" err="1" smtClean="0"/>
              <a:t>Tlacopan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Emperor at the top – absolute power</a:t>
            </a:r>
          </a:p>
          <a:p>
            <a:pPr lvl="1"/>
            <a:r>
              <a:rPr lang="en-US" sz="3200" dirty="0" smtClean="0"/>
              <a:t>Power weakens under Montezuma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752600"/>
            <a:ext cx="2447018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Elbow Connector 5"/>
          <p:cNvCxnSpPr/>
          <p:nvPr/>
        </p:nvCxnSpPr>
        <p:spPr>
          <a:xfrm>
            <a:off x="5943600" y="4495800"/>
            <a:ext cx="457200" cy="1524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/>
              <a:t>The Aztecs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Religion</a:t>
            </a:r>
          </a:p>
          <a:p>
            <a:pPr lvl="1"/>
            <a:r>
              <a:rPr lang="en-US" sz="3200" dirty="0" smtClean="0"/>
              <a:t>Polytheistic </a:t>
            </a:r>
            <a:r>
              <a:rPr lang="en-US" sz="3200" dirty="0" smtClean="0"/>
              <a:t>– over 1,000 gods</a:t>
            </a:r>
          </a:p>
          <a:p>
            <a:pPr lvl="1"/>
            <a:r>
              <a:rPr lang="en-US" sz="3200" dirty="0" smtClean="0"/>
              <a:t>Offerings to the gods:</a:t>
            </a:r>
          </a:p>
          <a:p>
            <a:pPr lvl="2"/>
            <a:r>
              <a:rPr lang="en-US" sz="3200" dirty="0" smtClean="0"/>
              <a:t>Dramas</a:t>
            </a:r>
          </a:p>
          <a:p>
            <a:pPr lvl="2"/>
            <a:r>
              <a:rPr lang="en-US" sz="3200" dirty="0" smtClean="0"/>
              <a:t>Songs</a:t>
            </a:r>
          </a:p>
          <a:p>
            <a:pPr lvl="2"/>
            <a:r>
              <a:rPr lang="en-US" sz="3200" dirty="0" smtClean="0"/>
              <a:t>Dances</a:t>
            </a:r>
          </a:p>
          <a:p>
            <a:pPr lvl="2"/>
            <a:r>
              <a:rPr lang="en-US" sz="3200" dirty="0" smtClean="0"/>
              <a:t>Sacrifice to the Sun God- cut out human hearts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3048000" cy="438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dirty="0" smtClean="0"/>
              <a:t>The Aztecs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Achievements</a:t>
            </a:r>
          </a:p>
          <a:p>
            <a:pPr lvl="1"/>
            <a:r>
              <a:rPr lang="en-US" sz="3200" dirty="0" smtClean="0"/>
              <a:t>2 main calendars</a:t>
            </a:r>
          </a:p>
          <a:p>
            <a:pPr lvl="1"/>
            <a:r>
              <a:rPr lang="en-US" sz="3200" dirty="0" smtClean="0"/>
              <a:t>Planned city of Tenochtitlan</a:t>
            </a:r>
          </a:p>
          <a:p>
            <a:pPr lvl="2"/>
            <a:r>
              <a:rPr lang="en-US" sz="3200" dirty="0" smtClean="0"/>
              <a:t>Causeways or bridges to city</a:t>
            </a:r>
          </a:p>
          <a:p>
            <a:pPr lvl="2"/>
            <a:r>
              <a:rPr lang="en-US" sz="3200" dirty="0" err="1" smtClean="0"/>
              <a:t>Chinampas</a:t>
            </a:r>
            <a:r>
              <a:rPr lang="en-US" sz="3200" dirty="0" smtClean="0"/>
              <a:t>: floating gardens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3144579" cy="2227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048000" cy="228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</TotalTime>
  <Words>129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Franklin Gothic Book</vt:lpstr>
      <vt:lpstr>Perpetua</vt:lpstr>
      <vt:lpstr>Wingdings 2</vt:lpstr>
      <vt:lpstr>Equity</vt:lpstr>
      <vt:lpstr>Mesoamerica</vt:lpstr>
      <vt:lpstr>The Aztecs</vt:lpstr>
      <vt:lpstr>The Aztecs</vt:lpstr>
      <vt:lpstr>The Aztecs</vt:lpstr>
      <vt:lpstr>The Aztecs</vt:lpstr>
      <vt:lpstr>The Aztecs</vt:lpstr>
      <vt:lpstr>The Aztecs</vt:lpstr>
      <vt:lpstr>The Aztecs</vt:lpstr>
      <vt:lpstr>The Aztecs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</dc:title>
  <dc:creator>karl.sagan</dc:creator>
  <cp:lastModifiedBy>Luke Stewart</cp:lastModifiedBy>
  <cp:revision>8</cp:revision>
  <dcterms:created xsi:type="dcterms:W3CDTF">2011-12-16T17:47:03Z</dcterms:created>
  <dcterms:modified xsi:type="dcterms:W3CDTF">2014-10-13T13:35:29Z</dcterms:modified>
</cp:coreProperties>
</file>