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8" d="100"/>
          <a:sy n="88" d="100"/>
        </p:scale>
        <p:origin x="57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71338AB-23DA-4703-803E-8CB4553BC06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5052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1618DCC-8468-47B8-968A-AC6F962D884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1242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5AA1DFF-47DA-4DCB-A0A9-1E44FEEECD8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26415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CA06614-9EFE-413D-9A36-4306C28436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5197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3FC200F-2AD4-4406-A2E9-2639E64C6F1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86914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9751A05-2A46-419D-9FDF-D52D3DFF6EC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7461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2C78716-CFDD-4A65-9C0B-3F77D3CB8AA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7667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F212D87B-0A39-488B-BEE4-EAF039C1FB3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9374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A0D2E5B-1851-41D9-A629-7AE554985A7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303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B51E071-46F1-4418-97D1-2ED480A26B6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6941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587093D-D510-46C8-A0C7-3733E177B89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1837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FF00"/>
            </a:gs>
            <a:gs pos="100000">
              <a:srgbClr val="FFFFE5"/>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latin typeface="Times New Roman" panose="02020603050405020304" pitchFamily="18" charset="0"/>
              </a:defRPr>
            </a:lvl1pPr>
          </a:lstStyle>
          <a:p>
            <a:pPr fontAlgn="base">
              <a:spcBef>
                <a:spcPct val="0"/>
              </a:spcBef>
              <a:spcAft>
                <a:spcPct val="0"/>
              </a:spcAft>
            </a:pPr>
            <a:fld id="{DFB44DF2-9015-41FA-8181-9BCE3FE5D975}"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8340522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1" y="1371601"/>
            <a:ext cx="3692525" cy="52736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48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819400"/>
            <a:ext cx="1752600" cy="1168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484" name="Text Box 5"/>
          <p:cNvSpPr txBox="1">
            <a:spLocks noChangeArrowheads="1"/>
          </p:cNvSpPr>
          <p:nvPr/>
        </p:nvSpPr>
        <p:spPr bwMode="auto">
          <a:xfrm>
            <a:off x="3048000" y="457201"/>
            <a:ext cx="61483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3399"/>
                </a:solidFill>
                <a:latin typeface="Arial Unicode MS" panose="020B0604020202020204" pitchFamily="34" charset="-128"/>
              </a:defRPr>
            </a:lvl1pPr>
            <a:lvl2pPr marL="742950" indent="-285750">
              <a:defRPr sz="2400">
                <a:solidFill>
                  <a:srgbClr val="003399"/>
                </a:solidFill>
                <a:latin typeface="Arial Unicode MS" panose="020B0604020202020204" pitchFamily="34" charset="-128"/>
              </a:defRPr>
            </a:lvl2pPr>
            <a:lvl3pPr marL="1143000" indent="-228600">
              <a:defRPr sz="2400">
                <a:solidFill>
                  <a:srgbClr val="003399"/>
                </a:solidFill>
                <a:latin typeface="Arial Unicode MS" panose="020B0604020202020204" pitchFamily="34" charset="-128"/>
              </a:defRPr>
            </a:lvl3pPr>
            <a:lvl4pPr marL="1600200" indent="-228600">
              <a:defRPr sz="2400">
                <a:solidFill>
                  <a:srgbClr val="003399"/>
                </a:solidFill>
                <a:latin typeface="Arial Unicode MS" panose="020B0604020202020204" pitchFamily="34" charset="-128"/>
              </a:defRPr>
            </a:lvl4pPr>
            <a:lvl5pPr marL="2057400" indent="-228600">
              <a:defRPr sz="2400">
                <a:solidFill>
                  <a:srgbClr val="003399"/>
                </a:solidFill>
                <a:latin typeface="Arial Unicode MS" panose="020B0604020202020204" pitchFamily="34" charset="-128"/>
              </a:defRPr>
            </a:lvl5pPr>
            <a:lvl6pPr marL="2514600" indent="-228600" eaLnBrk="0" fontAlgn="base" hangingPunct="0">
              <a:spcBef>
                <a:spcPct val="0"/>
              </a:spcBef>
              <a:spcAft>
                <a:spcPct val="0"/>
              </a:spcAft>
              <a:defRPr sz="2400">
                <a:solidFill>
                  <a:srgbClr val="003399"/>
                </a:solidFill>
                <a:latin typeface="Arial Unicode MS" panose="020B0604020202020204" pitchFamily="34" charset="-128"/>
              </a:defRPr>
            </a:lvl6pPr>
            <a:lvl7pPr marL="2971800" indent="-228600" eaLnBrk="0" fontAlgn="base" hangingPunct="0">
              <a:spcBef>
                <a:spcPct val="0"/>
              </a:spcBef>
              <a:spcAft>
                <a:spcPct val="0"/>
              </a:spcAft>
              <a:defRPr sz="2400">
                <a:solidFill>
                  <a:srgbClr val="003399"/>
                </a:solidFill>
                <a:latin typeface="Arial Unicode MS" panose="020B0604020202020204" pitchFamily="34" charset="-128"/>
              </a:defRPr>
            </a:lvl7pPr>
            <a:lvl8pPr marL="3429000" indent="-228600" eaLnBrk="0" fontAlgn="base" hangingPunct="0">
              <a:spcBef>
                <a:spcPct val="0"/>
              </a:spcBef>
              <a:spcAft>
                <a:spcPct val="0"/>
              </a:spcAft>
              <a:defRPr sz="2400">
                <a:solidFill>
                  <a:srgbClr val="003399"/>
                </a:solidFill>
                <a:latin typeface="Arial Unicode MS" panose="020B0604020202020204" pitchFamily="34" charset="-128"/>
              </a:defRPr>
            </a:lvl8pPr>
            <a:lvl9pPr marL="3886200" indent="-228600" eaLnBrk="0" fontAlgn="base" hangingPunct="0">
              <a:spcBef>
                <a:spcPct val="0"/>
              </a:spcBef>
              <a:spcAft>
                <a:spcPct val="0"/>
              </a:spcAft>
              <a:defRPr sz="2400">
                <a:solidFill>
                  <a:srgbClr val="003399"/>
                </a:solidFill>
                <a:latin typeface="Arial Unicode MS" panose="020B0604020202020204" pitchFamily="34" charset="-128"/>
              </a:defRPr>
            </a:lvl9pPr>
          </a:lstStyle>
          <a:p>
            <a:pPr algn="ctr" fontAlgn="base">
              <a:spcBef>
                <a:spcPct val="0"/>
              </a:spcBef>
              <a:spcAft>
                <a:spcPct val="0"/>
              </a:spcAft>
            </a:pPr>
            <a:r>
              <a:rPr lang="en-US" altLang="en-US" sz="4000" b="1"/>
              <a:t>ABSOLUTISM IN RUSSIA</a:t>
            </a:r>
          </a:p>
        </p:txBody>
      </p:sp>
      <p:pic>
        <p:nvPicPr>
          <p:cNvPr id="2048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191001"/>
            <a:ext cx="4876800" cy="24987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486" name="Text Box 7"/>
          <p:cNvSpPr txBox="1">
            <a:spLocks noChangeArrowheads="1"/>
          </p:cNvSpPr>
          <p:nvPr/>
        </p:nvSpPr>
        <p:spPr bwMode="auto">
          <a:xfrm>
            <a:off x="1600200" y="1219200"/>
            <a:ext cx="49530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3399"/>
                </a:solidFill>
                <a:latin typeface="Arial Unicode MS" panose="020B0604020202020204" pitchFamily="34" charset="-128"/>
              </a:defRPr>
            </a:lvl1pPr>
            <a:lvl2pPr marL="742950" indent="-285750">
              <a:defRPr sz="2400">
                <a:solidFill>
                  <a:srgbClr val="003399"/>
                </a:solidFill>
                <a:latin typeface="Arial Unicode MS" panose="020B0604020202020204" pitchFamily="34" charset="-128"/>
              </a:defRPr>
            </a:lvl2pPr>
            <a:lvl3pPr marL="1143000" indent="-228600">
              <a:defRPr sz="2400">
                <a:solidFill>
                  <a:srgbClr val="003399"/>
                </a:solidFill>
                <a:latin typeface="Arial Unicode MS" panose="020B0604020202020204" pitchFamily="34" charset="-128"/>
              </a:defRPr>
            </a:lvl3pPr>
            <a:lvl4pPr marL="1600200" indent="-228600">
              <a:defRPr sz="2400">
                <a:solidFill>
                  <a:srgbClr val="003399"/>
                </a:solidFill>
                <a:latin typeface="Arial Unicode MS" panose="020B0604020202020204" pitchFamily="34" charset="-128"/>
              </a:defRPr>
            </a:lvl4pPr>
            <a:lvl5pPr marL="2057400" indent="-228600">
              <a:defRPr sz="2400">
                <a:solidFill>
                  <a:srgbClr val="003399"/>
                </a:solidFill>
                <a:latin typeface="Arial Unicode MS" panose="020B0604020202020204" pitchFamily="34" charset="-128"/>
              </a:defRPr>
            </a:lvl5pPr>
            <a:lvl6pPr marL="2514600" indent="-228600" eaLnBrk="0" fontAlgn="base" hangingPunct="0">
              <a:spcBef>
                <a:spcPct val="0"/>
              </a:spcBef>
              <a:spcAft>
                <a:spcPct val="0"/>
              </a:spcAft>
              <a:defRPr sz="2400">
                <a:solidFill>
                  <a:srgbClr val="003399"/>
                </a:solidFill>
                <a:latin typeface="Arial Unicode MS" panose="020B0604020202020204" pitchFamily="34" charset="-128"/>
              </a:defRPr>
            </a:lvl6pPr>
            <a:lvl7pPr marL="2971800" indent="-228600" eaLnBrk="0" fontAlgn="base" hangingPunct="0">
              <a:spcBef>
                <a:spcPct val="0"/>
              </a:spcBef>
              <a:spcAft>
                <a:spcPct val="0"/>
              </a:spcAft>
              <a:defRPr sz="2400">
                <a:solidFill>
                  <a:srgbClr val="003399"/>
                </a:solidFill>
                <a:latin typeface="Arial Unicode MS" panose="020B0604020202020204" pitchFamily="34" charset="-128"/>
              </a:defRPr>
            </a:lvl7pPr>
            <a:lvl8pPr marL="3429000" indent="-228600" eaLnBrk="0" fontAlgn="base" hangingPunct="0">
              <a:spcBef>
                <a:spcPct val="0"/>
              </a:spcBef>
              <a:spcAft>
                <a:spcPct val="0"/>
              </a:spcAft>
              <a:defRPr sz="2400">
                <a:solidFill>
                  <a:srgbClr val="003399"/>
                </a:solidFill>
                <a:latin typeface="Arial Unicode MS" panose="020B0604020202020204" pitchFamily="34" charset="-128"/>
              </a:defRPr>
            </a:lvl8pPr>
            <a:lvl9pPr marL="3886200" indent="-228600" eaLnBrk="0" fontAlgn="base" hangingPunct="0">
              <a:spcBef>
                <a:spcPct val="0"/>
              </a:spcBef>
              <a:spcAft>
                <a:spcPct val="0"/>
              </a:spcAft>
              <a:defRPr sz="2400">
                <a:solidFill>
                  <a:srgbClr val="003399"/>
                </a:solidFill>
                <a:latin typeface="Arial Unicode MS" panose="020B0604020202020204" pitchFamily="34" charset="-128"/>
              </a:defRPr>
            </a:lvl9pPr>
          </a:lstStyle>
          <a:p>
            <a:pPr fontAlgn="base">
              <a:spcBef>
                <a:spcPct val="0"/>
              </a:spcBef>
              <a:spcAft>
                <a:spcPct val="0"/>
              </a:spcAft>
            </a:pPr>
            <a:r>
              <a:rPr lang="en-US" altLang="en-US" sz="2200"/>
              <a:t>The driving force behind Russia’s rise to power was Ivan III (Ivan the Great). He built the framework for absolute rule in Russia, which would only get worse.</a:t>
            </a:r>
          </a:p>
        </p:txBody>
      </p:sp>
    </p:spTree>
    <p:extLst>
      <p:ext uri="{BB962C8B-B14F-4D97-AF65-F5344CB8AC3E}">
        <p14:creationId xmlns:p14="http://schemas.microsoft.com/office/powerpoint/2010/main" val="42093921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69889"/>
            <a:ext cx="8828088" cy="629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825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5851" y="152400"/>
            <a:ext cx="4683125"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0716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6375" y="152401"/>
            <a:ext cx="4243388" cy="655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43923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886200"/>
            <a:ext cx="495300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0951" y="1066800"/>
            <a:ext cx="1577975" cy="2667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379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04801"/>
            <a:ext cx="3536950" cy="62642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3797" name="Text Box 6"/>
          <p:cNvSpPr txBox="1">
            <a:spLocks noChangeArrowheads="1"/>
          </p:cNvSpPr>
          <p:nvPr/>
        </p:nvSpPr>
        <p:spPr bwMode="auto">
          <a:xfrm>
            <a:off x="5334001" y="457201"/>
            <a:ext cx="34639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3399"/>
                </a:solidFill>
                <a:latin typeface="Arial Unicode MS" panose="020B0604020202020204" pitchFamily="34" charset="-128"/>
              </a:defRPr>
            </a:lvl1pPr>
            <a:lvl2pPr marL="742950" indent="-285750">
              <a:defRPr sz="2400">
                <a:solidFill>
                  <a:srgbClr val="003399"/>
                </a:solidFill>
                <a:latin typeface="Arial Unicode MS" panose="020B0604020202020204" pitchFamily="34" charset="-128"/>
              </a:defRPr>
            </a:lvl2pPr>
            <a:lvl3pPr marL="1143000" indent="-228600">
              <a:defRPr sz="2400">
                <a:solidFill>
                  <a:srgbClr val="003399"/>
                </a:solidFill>
                <a:latin typeface="Arial Unicode MS" panose="020B0604020202020204" pitchFamily="34" charset="-128"/>
              </a:defRPr>
            </a:lvl3pPr>
            <a:lvl4pPr marL="1600200" indent="-228600">
              <a:defRPr sz="2400">
                <a:solidFill>
                  <a:srgbClr val="003399"/>
                </a:solidFill>
                <a:latin typeface="Arial Unicode MS" panose="020B0604020202020204" pitchFamily="34" charset="-128"/>
              </a:defRPr>
            </a:lvl4pPr>
            <a:lvl5pPr marL="2057400" indent="-228600">
              <a:defRPr sz="2400">
                <a:solidFill>
                  <a:srgbClr val="003399"/>
                </a:solidFill>
                <a:latin typeface="Arial Unicode MS" panose="020B0604020202020204" pitchFamily="34" charset="-128"/>
              </a:defRPr>
            </a:lvl5pPr>
            <a:lvl6pPr marL="2514600" indent="-228600" eaLnBrk="0" fontAlgn="base" hangingPunct="0">
              <a:spcBef>
                <a:spcPct val="0"/>
              </a:spcBef>
              <a:spcAft>
                <a:spcPct val="0"/>
              </a:spcAft>
              <a:defRPr sz="2400">
                <a:solidFill>
                  <a:srgbClr val="003399"/>
                </a:solidFill>
                <a:latin typeface="Arial Unicode MS" panose="020B0604020202020204" pitchFamily="34" charset="-128"/>
              </a:defRPr>
            </a:lvl6pPr>
            <a:lvl7pPr marL="2971800" indent="-228600" eaLnBrk="0" fontAlgn="base" hangingPunct="0">
              <a:spcBef>
                <a:spcPct val="0"/>
              </a:spcBef>
              <a:spcAft>
                <a:spcPct val="0"/>
              </a:spcAft>
              <a:defRPr sz="2400">
                <a:solidFill>
                  <a:srgbClr val="003399"/>
                </a:solidFill>
                <a:latin typeface="Arial Unicode MS" panose="020B0604020202020204" pitchFamily="34" charset="-128"/>
              </a:defRPr>
            </a:lvl7pPr>
            <a:lvl8pPr marL="3429000" indent="-228600" eaLnBrk="0" fontAlgn="base" hangingPunct="0">
              <a:spcBef>
                <a:spcPct val="0"/>
              </a:spcBef>
              <a:spcAft>
                <a:spcPct val="0"/>
              </a:spcAft>
              <a:defRPr sz="2400">
                <a:solidFill>
                  <a:srgbClr val="003399"/>
                </a:solidFill>
                <a:latin typeface="Arial Unicode MS" panose="020B0604020202020204" pitchFamily="34" charset="-128"/>
              </a:defRPr>
            </a:lvl8pPr>
            <a:lvl9pPr marL="3886200" indent="-228600" eaLnBrk="0" fontAlgn="base" hangingPunct="0">
              <a:spcBef>
                <a:spcPct val="0"/>
              </a:spcBef>
              <a:spcAft>
                <a:spcPct val="0"/>
              </a:spcAft>
              <a:defRPr sz="2400">
                <a:solidFill>
                  <a:srgbClr val="003399"/>
                </a:solidFill>
                <a:latin typeface="Arial Unicode MS" panose="020B0604020202020204" pitchFamily="34" charset="-128"/>
              </a:defRPr>
            </a:lvl9pPr>
          </a:lstStyle>
          <a:p>
            <a:pPr algn="ctr" fontAlgn="base">
              <a:spcBef>
                <a:spcPct val="0"/>
              </a:spcBef>
              <a:spcAft>
                <a:spcPct val="0"/>
              </a:spcAft>
            </a:pPr>
            <a:r>
              <a:rPr lang="en-US" altLang="en-US" sz="4000" b="1"/>
              <a:t>ABSOLUTISM</a:t>
            </a:r>
          </a:p>
          <a:p>
            <a:pPr algn="ctr" fontAlgn="base">
              <a:spcBef>
                <a:spcPct val="0"/>
              </a:spcBef>
              <a:spcAft>
                <a:spcPct val="0"/>
              </a:spcAft>
            </a:pPr>
            <a:r>
              <a:rPr lang="en-US" altLang="en-US" sz="4000" b="1"/>
              <a:t>IN ENGLAND</a:t>
            </a:r>
          </a:p>
        </p:txBody>
      </p:sp>
      <p:sp>
        <p:nvSpPr>
          <p:cNvPr id="33798" name="Text Box 7"/>
          <p:cNvSpPr txBox="1">
            <a:spLocks noChangeArrowheads="1"/>
          </p:cNvSpPr>
          <p:nvPr/>
        </p:nvSpPr>
        <p:spPr bwMode="auto">
          <a:xfrm>
            <a:off x="5410201" y="1752600"/>
            <a:ext cx="35972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3399"/>
                </a:solidFill>
                <a:latin typeface="Arial Unicode MS" panose="020B0604020202020204" pitchFamily="34" charset="-128"/>
              </a:defRPr>
            </a:lvl1pPr>
            <a:lvl2pPr marL="742950" indent="-285750">
              <a:defRPr sz="2400">
                <a:solidFill>
                  <a:srgbClr val="003399"/>
                </a:solidFill>
                <a:latin typeface="Arial Unicode MS" panose="020B0604020202020204" pitchFamily="34" charset="-128"/>
              </a:defRPr>
            </a:lvl2pPr>
            <a:lvl3pPr marL="1143000" indent="-228600">
              <a:defRPr sz="2400">
                <a:solidFill>
                  <a:srgbClr val="003399"/>
                </a:solidFill>
                <a:latin typeface="Arial Unicode MS" panose="020B0604020202020204" pitchFamily="34" charset="-128"/>
              </a:defRPr>
            </a:lvl3pPr>
            <a:lvl4pPr marL="1600200" indent="-228600">
              <a:defRPr sz="2400">
                <a:solidFill>
                  <a:srgbClr val="003399"/>
                </a:solidFill>
                <a:latin typeface="Arial Unicode MS" panose="020B0604020202020204" pitchFamily="34" charset="-128"/>
              </a:defRPr>
            </a:lvl4pPr>
            <a:lvl5pPr marL="2057400" indent="-228600">
              <a:defRPr sz="2400">
                <a:solidFill>
                  <a:srgbClr val="003399"/>
                </a:solidFill>
                <a:latin typeface="Arial Unicode MS" panose="020B0604020202020204" pitchFamily="34" charset="-128"/>
              </a:defRPr>
            </a:lvl5pPr>
            <a:lvl6pPr marL="2514600" indent="-228600" eaLnBrk="0" fontAlgn="base" hangingPunct="0">
              <a:spcBef>
                <a:spcPct val="0"/>
              </a:spcBef>
              <a:spcAft>
                <a:spcPct val="0"/>
              </a:spcAft>
              <a:defRPr sz="2400">
                <a:solidFill>
                  <a:srgbClr val="003399"/>
                </a:solidFill>
                <a:latin typeface="Arial Unicode MS" panose="020B0604020202020204" pitchFamily="34" charset="-128"/>
              </a:defRPr>
            </a:lvl6pPr>
            <a:lvl7pPr marL="2971800" indent="-228600" eaLnBrk="0" fontAlgn="base" hangingPunct="0">
              <a:spcBef>
                <a:spcPct val="0"/>
              </a:spcBef>
              <a:spcAft>
                <a:spcPct val="0"/>
              </a:spcAft>
              <a:defRPr sz="2400">
                <a:solidFill>
                  <a:srgbClr val="003399"/>
                </a:solidFill>
                <a:latin typeface="Arial Unicode MS" panose="020B0604020202020204" pitchFamily="34" charset="-128"/>
              </a:defRPr>
            </a:lvl7pPr>
            <a:lvl8pPr marL="3429000" indent="-228600" eaLnBrk="0" fontAlgn="base" hangingPunct="0">
              <a:spcBef>
                <a:spcPct val="0"/>
              </a:spcBef>
              <a:spcAft>
                <a:spcPct val="0"/>
              </a:spcAft>
              <a:defRPr sz="2400">
                <a:solidFill>
                  <a:srgbClr val="003399"/>
                </a:solidFill>
                <a:latin typeface="Arial Unicode MS" panose="020B0604020202020204" pitchFamily="34" charset="-128"/>
              </a:defRPr>
            </a:lvl8pPr>
            <a:lvl9pPr marL="3886200" indent="-228600" eaLnBrk="0" fontAlgn="base" hangingPunct="0">
              <a:spcBef>
                <a:spcPct val="0"/>
              </a:spcBef>
              <a:spcAft>
                <a:spcPct val="0"/>
              </a:spcAft>
              <a:defRPr sz="2400">
                <a:solidFill>
                  <a:srgbClr val="003399"/>
                </a:solidFill>
                <a:latin typeface="Arial Unicode MS" panose="020B0604020202020204" pitchFamily="34" charset="-128"/>
              </a:defRPr>
            </a:lvl9pPr>
          </a:lstStyle>
          <a:p>
            <a:pPr fontAlgn="base">
              <a:spcBef>
                <a:spcPct val="0"/>
              </a:spcBef>
              <a:spcAft>
                <a:spcPct val="0"/>
              </a:spcAft>
            </a:pPr>
            <a:r>
              <a:rPr lang="en-US" altLang="en-US">
                <a:latin typeface="Arial" panose="020B0604020202020204" pitchFamily="34" charset="0"/>
              </a:rPr>
              <a:t>While other nations turned to absolutism in the 1500s and 1600s, England’s Parliament resisted the throne.</a:t>
            </a:r>
          </a:p>
        </p:txBody>
      </p:sp>
    </p:spTree>
    <p:extLst>
      <p:ext uri="{BB962C8B-B14F-4D97-AF65-F5344CB8AC3E}">
        <p14:creationId xmlns:p14="http://schemas.microsoft.com/office/powerpoint/2010/main" val="3171882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7086600" y="685800"/>
            <a:ext cx="18224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3399"/>
                </a:solidFill>
                <a:latin typeface="Arial Unicode MS" panose="020B0604020202020204" pitchFamily="34" charset="-128"/>
              </a:defRPr>
            </a:lvl1pPr>
            <a:lvl2pPr marL="742950" indent="-285750">
              <a:defRPr sz="2400">
                <a:solidFill>
                  <a:srgbClr val="003399"/>
                </a:solidFill>
                <a:latin typeface="Arial Unicode MS" panose="020B0604020202020204" pitchFamily="34" charset="-128"/>
              </a:defRPr>
            </a:lvl2pPr>
            <a:lvl3pPr marL="1143000" indent="-228600">
              <a:defRPr sz="2400">
                <a:solidFill>
                  <a:srgbClr val="003399"/>
                </a:solidFill>
                <a:latin typeface="Arial Unicode MS" panose="020B0604020202020204" pitchFamily="34" charset="-128"/>
              </a:defRPr>
            </a:lvl3pPr>
            <a:lvl4pPr marL="1600200" indent="-228600">
              <a:defRPr sz="2400">
                <a:solidFill>
                  <a:srgbClr val="003399"/>
                </a:solidFill>
                <a:latin typeface="Arial Unicode MS" panose="020B0604020202020204" pitchFamily="34" charset="-128"/>
              </a:defRPr>
            </a:lvl4pPr>
            <a:lvl5pPr marL="2057400" indent="-228600">
              <a:defRPr sz="2400">
                <a:solidFill>
                  <a:srgbClr val="003399"/>
                </a:solidFill>
                <a:latin typeface="Arial Unicode MS" panose="020B0604020202020204" pitchFamily="34" charset="-128"/>
              </a:defRPr>
            </a:lvl5pPr>
            <a:lvl6pPr marL="2514600" indent="-228600" eaLnBrk="0" fontAlgn="base" hangingPunct="0">
              <a:spcBef>
                <a:spcPct val="0"/>
              </a:spcBef>
              <a:spcAft>
                <a:spcPct val="0"/>
              </a:spcAft>
              <a:defRPr sz="2400">
                <a:solidFill>
                  <a:srgbClr val="003399"/>
                </a:solidFill>
                <a:latin typeface="Arial Unicode MS" panose="020B0604020202020204" pitchFamily="34" charset="-128"/>
              </a:defRPr>
            </a:lvl6pPr>
            <a:lvl7pPr marL="2971800" indent="-228600" eaLnBrk="0" fontAlgn="base" hangingPunct="0">
              <a:spcBef>
                <a:spcPct val="0"/>
              </a:spcBef>
              <a:spcAft>
                <a:spcPct val="0"/>
              </a:spcAft>
              <a:defRPr sz="2400">
                <a:solidFill>
                  <a:srgbClr val="003399"/>
                </a:solidFill>
                <a:latin typeface="Arial Unicode MS" panose="020B0604020202020204" pitchFamily="34" charset="-128"/>
              </a:defRPr>
            </a:lvl7pPr>
            <a:lvl8pPr marL="3429000" indent="-228600" eaLnBrk="0" fontAlgn="base" hangingPunct="0">
              <a:spcBef>
                <a:spcPct val="0"/>
              </a:spcBef>
              <a:spcAft>
                <a:spcPct val="0"/>
              </a:spcAft>
              <a:defRPr sz="2400">
                <a:solidFill>
                  <a:srgbClr val="003399"/>
                </a:solidFill>
                <a:latin typeface="Arial Unicode MS" panose="020B0604020202020204" pitchFamily="34" charset="-128"/>
              </a:defRPr>
            </a:lvl8pPr>
            <a:lvl9pPr marL="3886200" indent="-228600" eaLnBrk="0" fontAlgn="base" hangingPunct="0">
              <a:spcBef>
                <a:spcPct val="0"/>
              </a:spcBef>
              <a:spcAft>
                <a:spcPct val="0"/>
              </a:spcAft>
              <a:defRPr sz="2400">
                <a:solidFill>
                  <a:srgbClr val="003399"/>
                </a:solidFill>
                <a:latin typeface="Arial Unicode MS" panose="020B0604020202020204" pitchFamily="34" charset="-128"/>
              </a:defRPr>
            </a:lvl9pPr>
          </a:lstStyle>
          <a:p>
            <a:pPr fontAlgn="base">
              <a:spcBef>
                <a:spcPct val="0"/>
              </a:spcBef>
              <a:spcAft>
                <a:spcPct val="0"/>
              </a:spcAft>
            </a:pPr>
            <a:r>
              <a:rPr lang="en-US" altLang="en-US" sz="3200" b="1" u="sng"/>
              <a:t>Charles I</a:t>
            </a:r>
          </a:p>
        </p:txBody>
      </p:sp>
      <p:pic>
        <p:nvPicPr>
          <p:cNvPr id="348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304801"/>
            <a:ext cx="4024313" cy="629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4"/>
          <p:cNvSpPr>
            <a:spLocks noChangeArrowheads="1"/>
          </p:cNvSpPr>
          <p:nvPr/>
        </p:nvSpPr>
        <p:spPr bwMode="auto">
          <a:xfrm>
            <a:off x="5791201" y="1295400"/>
            <a:ext cx="2849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3399"/>
                </a:solidFill>
                <a:latin typeface="Arial Unicode MS" panose="020B0604020202020204" pitchFamily="34" charset="-128"/>
              </a:defRPr>
            </a:lvl1pPr>
            <a:lvl2pPr marL="742950" indent="-285750">
              <a:defRPr sz="2400">
                <a:solidFill>
                  <a:srgbClr val="003399"/>
                </a:solidFill>
                <a:latin typeface="Arial Unicode MS" panose="020B0604020202020204" pitchFamily="34" charset="-128"/>
              </a:defRPr>
            </a:lvl2pPr>
            <a:lvl3pPr marL="1143000" indent="-228600">
              <a:defRPr sz="2400">
                <a:solidFill>
                  <a:srgbClr val="003399"/>
                </a:solidFill>
                <a:latin typeface="Arial Unicode MS" panose="020B0604020202020204" pitchFamily="34" charset="-128"/>
              </a:defRPr>
            </a:lvl3pPr>
            <a:lvl4pPr marL="1600200" indent="-228600">
              <a:defRPr sz="2400">
                <a:solidFill>
                  <a:srgbClr val="003399"/>
                </a:solidFill>
                <a:latin typeface="Arial Unicode MS" panose="020B0604020202020204" pitchFamily="34" charset="-128"/>
              </a:defRPr>
            </a:lvl4pPr>
            <a:lvl5pPr marL="2057400" indent="-228600">
              <a:defRPr sz="2400">
                <a:solidFill>
                  <a:srgbClr val="003399"/>
                </a:solidFill>
                <a:latin typeface="Arial Unicode MS" panose="020B0604020202020204" pitchFamily="34" charset="-128"/>
              </a:defRPr>
            </a:lvl5pPr>
            <a:lvl6pPr marL="2514600" indent="-228600" eaLnBrk="0" fontAlgn="base" hangingPunct="0">
              <a:spcBef>
                <a:spcPct val="0"/>
              </a:spcBef>
              <a:spcAft>
                <a:spcPct val="0"/>
              </a:spcAft>
              <a:defRPr sz="2400">
                <a:solidFill>
                  <a:srgbClr val="003399"/>
                </a:solidFill>
                <a:latin typeface="Arial Unicode MS" panose="020B0604020202020204" pitchFamily="34" charset="-128"/>
              </a:defRPr>
            </a:lvl6pPr>
            <a:lvl7pPr marL="2971800" indent="-228600" eaLnBrk="0" fontAlgn="base" hangingPunct="0">
              <a:spcBef>
                <a:spcPct val="0"/>
              </a:spcBef>
              <a:spcAft>
                <a:spcPct val="0"/>
              </a:spcAft>
              <a:defRPr sz="2400">
                <a:solidFill>
                  <a:srgbClr val="003399"/>
                </a:solidFill>
                <a:latin typeface="Arial Unicode MS" panose="020B0604020202020204" pitchFamily="34" charset="-128"/>
              </a:defRPr>
            </a:lvl7pPr>
            <a:lvl8pPr marL="3429000" indent="-228600" eaLnBrk="0" fontAlgn="base" hangingPunct="0">
              <a:spcBef>
                <a:spcPct val="0"/>
              </a:spcBef>
              <a:spcAft>
                <a:spcPct val="0"/>
              </a:spcAft>
              <a:defRPr sz="2400">
                <a:solidFill>
                  <a:srgbClr val="003399"/>
                </a:solidFill>
                <a:latin typeface="Arial Unicode MS" panose="020B0604020202020204" pitchFamily="34" charset="-128"/>
              </a:defRPr>
            </a:lvl8pPr>
            <a:lvl9pPr marL="3886200" indent="-228600" eaLnBrk="0" fontAlgn="base" hangingPunct="0">
              <a:spcBef>
                <a:spcPct val="0"/>
              </a:spcBef>
              <a:spcAft>
                <a:spcPct val="0"/>
              </a:spcAft>
              <a:defRPr sz="2400">
                <a:solidFill>
                  <a:srgbClr val="003399"/>
                </a:solidFill>
                <a:latin typeface="Arial Unicode MS" panose="020B0604020202020204" pitchFamily="34" charset="-128"/>
              </a:defRPr>
            </a:lvl9pPr>
          </a:lstStyle>
          <a:p>
            <a:pPr fontAlgn="base">
              <a:spcBef>
                <a:spcPct val="0"/>
              </a:spcBef>
              <a:spcAft>
                <a:spcPct val="0"/>
              </a:spcAft>
            </a:pPr>
            <a:r>
              <a:rPr lang="en-US" altLang="en-US" b="1"/>
              <a:t>Country:</a:t>
            </a:r>
            <a:r>
              <a:rPr lang="en-US" altLang="en-US"/>
              <a:t> England</a:t>
            </a:r>
          </a:p>
        </p:txBody>
      </p:sp>
      <p:sp>
        <p:nvSpPr>
          <p:cNvPr id="34821" name="Rectangle 5"/>
          <p:cNvSpPr>
            <a:spLocks noChangeArrowheads="1"/>
          </p:cNvSpPr>
          <p:nvPr/>
        </p:nvSpPr>
        <p:spPr bwMode="auto">
          <a:xfrm>
            <a:off x="5791201" y="1676400"/>
            <a:ext cx="3084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3399"/>
                </a:solidFill>
                <a:latin typeface="Arial Unicode MS" panose="020B0604020202020204" pitchFamily="34" charset="-128"/>
              </a:defRPr>
            </a:lvl1pPr>
            <a:lvl2pPr marL="742950" indent="-285750">
              <a:defRPr sz="2400">
                <a:solidFill>
                  <a:srgbClr val="003399"/>
                </a:solidFill>
                <a:latin typeface="Arial Unicode MS" panose="020B0604020202020204" pitchFamily="34" charset="-128"/>
              </a:defRPr>
            </a:lvl2pPr>
            <a:lvl3pPr marL="1143000" indent="-228600">
              <a:defRPr sz="2400">
                <a:solidFill>
                  <a:srgbClr val="003399"/>
                </a:solidFill>
                <a:latin typeface="Arial Unicode MS" panose="020B0604020202020204" pitchFamily="34" charset="-128"/>
              </a:defRPr>
            </a:lvl3pPr>
            <a:lvl4pPr marL="1600200" indent="-228600">
              <a:defRPr sz="2400">
                <a:solidFill>
                  <a:srgbClr val="003399"/>
                </a:solidFill>
                <a:latin typeface="Arial Unicode MS" panose="020B0604020202020204" pitchFamily="34" charset="-128"/>
              </a:defRPr>
            </a:lvl4pPr>
            <a:lvl5pPr marL="2057400" indent="-228600">
              <a:defRPr sz="2400">
                <a:solidFill>
                  <a:srgbClr val="003399"/>
                </a:solidFill>
                <a:latin typeface="Arial Unicode MS" panose="020B0604020202020204" pitchFamily="34" charset="-128"/>
              </a:defRPr>
            </a:lvl5pPr>
            <a:lvl6pPr marL="2514600" indent="-228600" eaLnBrk="0" fontAlgn="base" hangingPunct="0">
              <a:spcBef>
                <a:spcPct val="0"/>
              </a:spcBef>
              <a:spcAft>
                <a:spcPct val="0"/>
              </a:spcAft>
              <a:defRPr sz="2400">
                <a:solidFill>
                  <a:srgbClr val="003399"/>
                </a:solidFill>
                <a:latin typeface="Arial Unicode MS" panose="020B0604020202020204" pitchFamily="34" charset="-128"/>
              </a:defRPr>
            </a:lvl6pPr>
            <a:lvl7pPr marL="2971800" indent="-228600" eaLnBrk="0" fontAlgn="base" hangingPunct="0">
              <a:spcBef>
                <a:spcPct val="0"/>
              </a:spcBef>
              <a:spcAft>
                <a:spcPct val="0"/>
              </a:spcAft>
              <a:defRPr sz="2400">
                <a:solidFill>
                  <a:srgbClr val="003399"/>
                </a:solidFill>
                <a:latin typeface="Arial Unicode MS" panose="020B0604020202020204" pitchFamily="34" charset="-128"/>
              </a:defRPr>
            </a:lvl7pPr>
            <a:lvl8pPr marL="3429000" indent="-228600" eaLnBrk="0" fontAlgn="base" hangingPunct="0">
              <a:spcBef>
                <a:spcPct val="0"/>
              </a:spcBef>
              <a:spcAft>
                <a:spcPct val="0"/>
              </a:spcAft>
              <a:defRPr sz="2400">
                <a:solidFill>
                  <a:srgbClr val="003399"/>
                </a:solidFill>
                <a:latin typeface="Arial Unicode MS" panose="020B0604020202020204" pitchFamily="34" charset="-128"/>
              </a:defRPr>
            </a:lvl8pPr>
            <a:lvl9pPr marL="3886200" indent="-228600" eaLnBrk="0" fontAlgn="base" hangingPunct="0">
              <a:spcBef>
                <a:spcPct val="0"/>
              </a:spcBef>
              <a:spcAft>
                <a:spcPct val="0"/>
              </a:spcAft>
              <a:defRPr sz="2400">
                <a:solidFill>
                  <a:srgbClr val="003399"/>
                </a:solidFill>
                <a:latin typeface="Arial Unicode MS" panose="020B0604020202020204" pitchFamily="34" charset="-128"/>
              </a:defRPr>
            </a:lvl9pPr>
          </a:lstStyle>
          <a:p>
            <a:pPr fontAlgn="base">
              <a:spcBef>
                <a:spcPct val="0"/>
              </a:spcBef>
              <a:spcAft>
                <a:spcPct val="0"/>
              </a:spcAft>
            </a:pPr>
            <a:r>
              <a:rPr lang="en-US" altLang="en-US" b="1"/>
              <a:t>Years:</a:t>
            </a:r>
            <a:r>
              <a:rPr lang="en-US" altLang="en-US"/>
              <a:t> 1625 -1649</a:t>
            </a:r>
          </a:p>
        </p:txBody>
      </p:sp>
      <p:sp>
        <p:nvSpPr>
          <p:cNvPr id="32774" name="Text Box 6"/>
          <p:cNvSpPr txBox="1">
            <a:spLocks noChangeArrowheads="1"/>
          </p:cNvSpPr>
          <p:nvPr/>
        </p:nvSpPr>
        <p:spPr bwMode="auto">
          <a:xfrm>
            <a:off x="5791200" y="2101851"/>
            <a:ext cx="472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3399"/>
                </a:solidFill>
                <a:latin typeface="Arial Unicode MS" panose="020B0604020202020204" pitchFamily="34" charset="-128"/>
              </a:defRPr>
            </a:lvl1pPr>
            <a:lvl2pPr marL="742950" indent="-285750">
              <a:defRPr sz="2400">
                <a:solidFill>
                  <a:srgbClr val="003399"/>
                </a:solidFill>
                <a:latin typeface="Arial Unicode MS" panose="020B0604020202020204" pitchFamily="34" charset="-128"/>
              </a:defRPr>
            </a:lvl2pPr>
            <a:lvl3pPr marL="1143000" indent="-228600">
              <a:defRPr sz="2400">
                <a:solidFill>
                  <a:srgbClr val="003399"/>
                </a:solidFill>
                <a:latin typeface="Arial Unicode MS" panose="020B0604020202020204" pitchFamily="34" charset="-128"/>
              </a:defRPr>
            </a:lvl3pPr>
            <a:lvl4pPr marL="1600200" indent="-228600">
              <a:defRPr sz="2400">
                <a:solidFill>
                  <a:srgbClr val="003399"/>
                </a:solidFill>
                <a:latin typeface="Arial Unicode MS" panose="020B0604020202020204" pitchFamily="34" charset="-128"/>
              </a:defRPr>
            </a:lvl4pPr>
            <a:lvl5pPr marL="2057400" indent="-228600">
              <a:defRPr sz="2400">
                <a:solidFill>
                  <a:srgbClr val="003399"/>
                </a:solidFill>
                <a:latin typeface="Arial Unicode MS" panose="020B0604020202020204" pitchFamily="34" charset="-128"/>
              </a:defRPr>
            </a:lvl5pPr>
            <a:lvl6pPr marL="2514600" indent="-228600" eaLnBrk="0" fontAlgn="base" hangingPunct="0">
              <a:spcBef>
                <a:spcPct val="0"/>
              </a:spcBef>
              <a:spcAft>
                <a:spcPct val="0"/>
              </a:spcAft>
              <a:defRPr sz="2400">
                <a:solidFill>
                  <a:srgbClr val="003399"/>
                </a:solidFill>
                <a:latin typeface="Arial Unicode MS" panose="020B0604020202020204" pitchFamily="34" charset="-128"/>
              </a:defRPr>
            </a:lvl6pPr>
            <a:lvl7pPr marL="2971800" indent="-228600" eaLnBrk="0" fontAlgn="base" hangingPunct="0">
              <a:spcBef>
                <a:spcPct val="0"/>
              </a:spcBef>
              <a:spcAft>
                <a:spcPct val="0"/>
              </a:spcAft>
              <a:defRPr sz="2400">
                <a:solidFill>
                  <a:srgbClr val="003399"/>
                </a:solidFill>
                <a:latin typeface="Arial Unicode MS" panose="020B0604020202020204" pitchFamily="34" charset="-128"/>
              </a:defRPr>
            </a:lvl7pPr>
            <a:lvl8pPr marL="3429000" indent="-228600" eaLnBrk="0" fontAlgn="base" hangingPunct="0">
              <a:spcBef>
                <a:spcPct val="0"/>
              </a:spcBef>
              <a:spcAft>
                <a:spcPct val="0"/>
              </a:spcAft>
              <a:defRPr sz="2400">
                <a:solidFill>
                  <a:srgbClr val="003399"/>
                </a:solidFill>
                <a:latin typeface="Arial Unicode MS" panose="020B0604020202020204" pitchFamily="34" charset="-128"/>
              </a:defRPr>
            </a:lvl8pPr>
            <a:lvl9pPr marL="3886200" indent="-228600" eaLnBrk="0" fontAlgn="base" hangingPunct="0">
              <a:spcBef>
                <a:spcPct val="0"/>
              </a:spcBef>
              <a:spcAft>
                <a:spcPct val="0"/>
              </a:spcAft>
              <a:defRPr sz="2400">
                <a:solidFill>
                  <a:srgbClr val="003399"/>
                </a:solidFill>
                <a:latin typeface="Arial Unicode MS" panose="020B0604020202020204" pitchFamily="34" charset="-128"/>
              </a:defRPr>
            </a:lvl9pPr>
          </a:lstStyle>
          <a:p>
            <a:pPr fontAlgn="base">
              <a:spcBef>
                <a:spcPct val="0"/>
              </a:spcBef>
              <a:spcAft>
                <a:spcPct val="0"/>
              </a:spcAft>
            </a:pPr>
            <a:r>
              <a:rPr lang="en-US" altLang="en-US" b="1"/>
              <a:t>Achievements:</a:t>
            </a:r>
            <a:r>
              <a:rPr lang="en-US" altLang="en-US"/>
              <a:t> Strong army, seized nations.</a:t>
            </a:r>
          </a:p>
        </p:txBody>
      </p:sp>
      <p:sp>
        <p:nvSpPr>
          <p:cNvPr id="32775" name="Text Box 7"/>
          <p:cNvSpPr txBox="1">
            <a:spLocks noChangeArrowheads="1"/>
          </p:cNvSpPr>
          <p:nvPr/>
        </p:nvSpPr>
        <p:spPr bwMode="auto">
          <a:xfrm>
            <a:off x="5791200" y="3016250"/>
            <a:ext cx="4724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3399"/>
                </a:solidFill>
                <a:latin typeface="Arial Unicode MS" panose="020B0604020202020204" pitchFamily="34" charset="-128"/>
              </a:defRPr>
            </a:lvl1pPr>
            <a:lvl2pPr marL="742950" indent="-285750">
              <a:defRPr sz="2400">
                <a:solidFill>
                  <a:srgbClr val="003399"/>
                </a:solidFill>
                <a:latin typeface="Arial Unicode MS" panose="020B0604020202020204" pitchFamily="34" charset="-128"/>
              </a:defRPr>
            </a:lvl2pPr>
            <a:lvl3pPr marL="1143000" indent="-228600">
              <a:defRPr sz="2400">
                <a:solidFill>
                  <a:srgbClr val="003399"/>
                </a:solidFill>
                <a:latin typeface="Arial Unicode MS" panose="020B0604020202020204" pitchFamily="34" charset="-128"/>
              </a:defRPr>
            </a:lvl3pPr>
            <a:lvl4pPr marL="1600200" indent="-228600">
              <a:defRPr sz="2400">
                <a:solidFill>
                  <a:srgbClr val="003399"/>
                </a:solidFill>
                <a:latin typeface="Arial Unicode MS" panose="020B0604020202020204" pitchFamily="34" charset="-128"/>
              </a:defRPr>
            </a:lvl4pPr>
            <a:lvl5pPr marL="2057400" indent="-228600">
              <a:defRPr sz="2400">
                <a:solidFill>
                  <a:srgbClr val="003399"/>
                </a:solidFill>
                <a:latin typeface="Arial Unicode MS" panose="020B0604020202020204" pitchFamily="34" charset="-128"/>
              </a:defRPr>
            </a:lvl5pPr>
            <a:lvl6pPr marL="2514600" indent="-228600" eaLnBrk="0" fontAlgn="base" hangingPunct="0">
              <a:spcBef>
                <a:spcPct val="0"/>
              </a:spcBef>
              <a:spcAft>
                <a:spcPct val="0"/>
              </a:spcAft>
              <a:defRPr sz="2400">
                <a:solidFill>
                  <a:srgbClr val="003399"/>
                </a:solidFill>
                <a:latin typeface="Arial Unicode MS" panose="020B0604020202020204" pitchFamily="34" charset="-128"/>
              </a:defRPr>
            </a:lvl6pPr>
            <a:lvl7pPr marL="2971800" indent="-228600" eaLnBrk="0" fontAlgn="base" hangingPunct="0">
              <a:spcBef>
                <a:spcPct val="0"/>
              </a:spcBef>
              <a:spcAft>
                <a:spcPct val="0"/>
              </a:spcAft>
              <a:defRPr sz="2400">
                <a:solidFill>
                  <a:srgbClr val="003399"/>
                </a:solidFill>
                <a:latin typeface="Arial Unicode MS" panose="020B0604020202020204" pitchFamily="34" charset="-128"/>
              </a:defRPr>
            </a:lvl7pPr>
            <a:lvl8pPr marL="3429000" indent="-228600" eaLnBrk="0" fontAlgn="base" hangingPunct="0">
              <a:spcBef>
                <a:spcPct val="0"/>
              </a:spcBef>
              <a:spcAft>
                <a:spcPct val="0"/>
              </a:spcAft>
              <a:defRPr sz="2400">
                <a:solidFill>
                  <a:srgbClr val="003399"/>
                </a:solidFill>
                <a:latin typeface="Arial Unicode MS" panose="020B0604020202020204" pitchFamily="34" charset="-128"/>
              </a:defRPr>
            </a:lvl8pPr>
            <a:lvl9pPr marL="3886200" indent="-228600" eaLnBrk="0" fontAlgn="base" hangingPunct="0">
              <a:spcBef>
                <a:spcPct val="0"/>
              </a:spcBef>
              <a:spcAft>
                <a:spcPct val="0"/>
              </a:spcAft>
              <a:defRPr sz="2400">
                <a:solidFill>
                  <a:srgbClr val="003399"/>
                </a:solidFill>
                <a:latin typeface="Arial Unicode MS" panose="020B0604020202020204" pitchFamily="34" charset="-128"/>
              </a:defRPr>
            </a:lvl9pPr>
          </a:lstStyle>
          <a:p>
            <a:pPr fontAlgn="base">
              <a:spcBef>
                <a:spcPct val="0"/>
              </a:spcBef>
              <a:spcAft>
                <a:spcPct val="0"/>
              </a:spcAft>
            </a:pPr>
            <a:r>
              <a:rPr lang="en-US" altLang="en-US" b="1"/>
              <a:t>Downfalls:</a:t>
            </a:r>
            <a:r>
              <a:rPr lang="en-US" altLang="en-US"/>
              <a:t> He put his enemies in prison without trials, high taxes, angered Puritans, he dissolved Parliament and had to call them back because he needed the money. This led to the English Civil War. He was put on trial and beheaded by Parliament in 1649.</a:t>
            </a:r>
          </a:p>
        </p:txBody>
      </p:sp>
    </p:spTree>
    <p:extLst>
      <p:ext uri="{BB962C8B-B14F-4D97-AF65-F5344CB8AC3E}">
        <p14:creationId xmlns:p14="http://schemas.microsoft.com/office/powerpoint/2010/main" val="24509887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animEffect transition="in" filter="dissolve">
                                      <p:cBhvr>
                                        <p:cTn id="7" dur="500"/>
                                        <p:tgtEl>
                                          <p:spTgt spid="327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775"/>
                                        </p:tgtEl>
                                        <p:attrNameLst>
                                          <p:attrName>style.visibility</p:attrName>
                                        </p:attrNameLst>
                                      </p:cBhvr>
                                      <p:to>
                                        <p:strVal val="visible"/>
                                      </p:to>
                                    </p:set>
                                    <p:animEffect transition="in" filter="dissolve">
                                      <p:cBhvr>
                                        <p:cTn id="12" dur="500"/>
                                        <p:tgtEl>
                                          <p:spTgt spid="32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autoUpdateAnimBg="0"/>
      <p:bldP spid="3277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304801"/>
            <a:ext cx="4024313" cy="629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9" descr="http://homepage.tinet.ie/~tipperaryfame/cromwel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1" y="228600"/>
            <a:ext cx="21685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10"/>
          <p:cNvSpPr txBox="1">
            <a:spLocks noChangeArrowheads="1"/>
          </p:cNvSpPr>
          <p:nvPr/>
        </p:nvSpPr>
        <p:spPr bwMode="auto">
          <a:xfrm>
            <a:off x="8680326" y="1143001"/>
            <a:ext cx="14702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3399"/>
                </a:solidFill>
                <a:latin typeface="Arial Unicode MS" panose="020B0604020202020204" pitchFamily="34" charset="-128"/>
              </a:defRPr>
            </a:lvl1pPr>
            <a:lvl2pPr marL="742950" indent="-285750">
              <a:defRPr sz="2400">
                <a:solidFill>
                  <a:srgbClr val="003399"/>
                </a:solidFill>
                <a:latin typeface="Arial Unicode MS" panose="020B0604020202020204" pitchFamily="34" charset="-128"/>
              </a:defRPr>
            </a:lvl2pPr>
            <a:lvl3pPr marL="1143000" indent="-228600">
              <a:defRPr sz="2400">
                <a:solidFill>
                  <a:srgbClr val="003399"/>
                </a:solidFill>
                <a:latin typeface="Arial Unicode MS" panose="020B0604020202020204" pitchFamily="34" charset="-128"/>
              </a:defRPr>
            </a:lvl3pPr>
            <a:lvl4pPr marL="1600200" indent="-228600">
              <a:defRPr sz="2400">
                <a:solidFill>
                  <a:srgbClr val="003399"/>
                </a:solidFill>
                <a:latin typeface="Arial Unicode MS" panose="020B0604020202020204" pitchFamily="34" charset="-128"/>
              </a:defRPr>
            </a:lvl4pPr>
            <a:lvl5pPr marL="2057400" indent="-228600">
              <a:defRPr sz="2400">
                <a:solidFill>
                  <a:srgbClr val="003399"/>
                </a:solidFill>
                <a:latin typeface="Arial Unicode MS" panose="020B0604020202020204" pitchFamily="34" charset="-128"/>
              </a:defRPr>
            </a:lvl5pPr>
            <a:lvl6pPr marL="2514600" indent="-228600" eaLnBrk="0" fontAlgn="base" hangingPunct="0">
              <a:spcBef>
                <a:spcPct val="0"/>
              </a:spcBef>
              <a:spcAft>
                <a:spcPct val="0"/>
              </a:spcAft>
              <a:defRPr sz="2400">
                <a:solidFill>
                  <a:srgbClr val="003399"/>
                </a:solidFill>
                <a:latin typeface="Arial Unicode MS" panose="020B0604020202020204" pitchFamily="34" charset="-128"/>
              </a:defRPr>
            </a:lvl6pPr>
            <a:lvl7pPr marL="2971800" indent="-228600" eaLnBrk="0" fontAlgn="base" hangingPunct="0">
              <a:spcBef>
                <a:spcPct val="0"/>
              </a:spcBef>
              <a:spcAft>
                <a:spcPct val="0"/>
              </a:spcAft>
              <a:defRPr sz="2400">
                <a:solidFill>
                  <a:srgbClr val="003399"/>
                </a:solidFill>
                <a:latin typeface="Arial Unicode MS" panose="020B0604020202020204" pitchFamily="34" charset="-128"/>
              </a:defRPr>
            </a:lvl7pPr>
            <a:lvl8pPr marL="3429000" indent="-228600" eaLnBrk="0" fontAlgn="base" hangingPunct="0">
              <a:spcBef>
                <a:spcPct val="0"/>
              </a:spcBef>
              <a:spcAft>
                <a:spcPct val="0"/>
              </a:spcAft>
              <a:defRPr sz="2400">
                <a:solidFill>
                  <a:srgbClr val="003399"/>
                </a:solidFill>
                <a:latin typeface="Arial Unicode MS" panose="020B0604020202020204" pitchFamily="34" charset="-128"/>
              </a:defRPr>
            </a:lvl8pPr>
            <a:lvl9pPr marL="3886200" indent="-228600" eaLnBrk="0" fontAlgn="base" hangingPunct="0">
              <a:spcBef>
                <a:spcPct val="0"/>
              </a:spcBef>
              <a:spcAft>
                <a:spcPct val="0"/>
              </a:spcAft>
              <a:defRPr sz="2400">
                <a:solidFill>
                  <a:srgbClr val="003399"/>
                </a:solidFill>
                <a:latin typeface="Arial Unicode MS" panose="020B0604020202020204" pitchFamily="34" charset="-128"/>
              </a:defRPr>
            </a:lvl9pPr>
          </a:lstStyle>
          <a:p>
            <a:pPr algn="ctr" fontAlgn="base">
              <a:spcBef>
                <a:spcPct val="0"/>
              </a:spcBef>
              <a:spcAft>
                <a:spcPct val="0"/>
              </a:spcAft>
            </a:pPr>
            <a:r>
              <a:rPr lang="en-US" altLang="en-US" b="1"/>
              <a:t>Oliver</a:t>
            </a:r>
          </a:p>
          <a:p>
            <a:pPr algn="ctr" fontAlgn="base">
              <a:spcBef>
                <a:spcPct val="0"/>
              </a:spcBef>
              <a:spcAft>
                <a:spcPct val="0"/>
              </a:spcAft>
            </a:pPr>
            <a:r>
              <a:rPr lang="en-US" altLang="en-US" b="1"/>
              <a:t>Cromwell</a:t>
            </a:r>
          </a:p>
        </p:txBody>
      </p:sp>
      <p:sp>
        <p:nvSpPr>
          <p:cNvPr id="14347" name="Text Box 11"/>
          <p:cNvSpPr txBox="1">
            <a:spLocks noChangeArrowheads="1"/>
          </p:cNvSpPr>
          <p:nvPr/>
        </p:nvSpPr>
        <p:spPr bwMode="auto">
          <a:xfrm>
            <a:off x="5791200" y="2895600"/>
            <a:ext cx="47244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3399"/>
                </a:solidFill>
                <a:latin typeface="Arial Unicode MS" panose="020B0604020202020204" pitchFamily="34" charset="-128"/>
              </a:defRPr>
            </a:lvl1pPr>
            <a:lvl2pPr marL="742950" indent="-285750">
              <a:defRPr sz="2400">
                <a:solidFill>
                  <a:srgbClr val="003399"/>
                </a:solidFill>
                <a:latin typeface="Arial Unicode MS" panose="020B0604020202020204" pitchFamily="34" charset="-128"/>
              </a:defRPr>
            </a:lvl2pPr>
            <a:lvl3pPr marL="1143000" indent="-228600">
              <a:defRPr sz="2400">
                <a:solidFill>
                  <a:srgbClr val="003399"/>
                </a:solidFill>
                <a:latin typeface="Arial Unicode MS" panose="020B0604020202020204" pitchFamily="34" charset="-128"/>
              </a:defRPr>
            </a:lvl3pPr>
            <a:lvl4pPr marL="1600200" indent="-228600">
              <a:defRPr sz="2400">
                <a:solidFill>
                  <a:srgbClr val="003399"/>
                </a:solidFill>
                <a:latin typeface="Arial Unicode MS" panose="020B0604020202020204" pitchFamily="34" charset="-128"/>
              </a:defRPr>
            </a:lvl4pPr>
            <a:lvl5pPr marL="2057400" indent="-228600">
              <a:defRPr sz="2400">
                <a:solidFill>
                  <a:srgbClr val="003399"/>
                </a:solidFill>
                <a:latin typeface="Arial Unicode MS" panose="020B0604020202020204" pitchFamily="34" charset="-128"/>
              </a:defRPr>
            </a:lvl5pPr>
            <a:lvl6pPr marL="2514600" indent="-228600" eaLnBrk="0" fontAlgn="base" hangingPunct="0">
              <a:spcBef>
                <a:spcPct val="0"/>
              </a:spcBef>
              <a:spcAft>
                <a:spcPct val="0"/>
              </a:spcAft>
              <a:defRPr sz="2400">
                <a:solidFill>
                  <a:srgbClr val="003399"/>
                </a:solidFill>
                <a:latin typeface="Arial Unicode MS" panose="020B0604020202020204" pitchFamily="34" charset="-128"/>
              </a:defRPr>
            </a:lvl6pPr>
            <a:lvl7pPr marL="2971800" indent="-228600" eaLnBrk="0" fontAlgn="base" hangingPunct="0">
              <a:spcBef>
                <a:spcPct val="0"/>
              </a:spcBef>
              <a:spcAft>
                <a:spcPct val="0"/>
              </a:spcAft>
              <a:defRPr sz="2400">
                <a:solidFill>
                  <a:srgbClr val="003399"/>
                </a:solidFill>
                <a:latin typeface="Arial Unicode MS" panose="020B0604020202020204" pitchFamily="34" charset="-128"/>
              </a:defRPr>
            </a:lvl7pPr>
            <a:lvl8pPr marL="3429000" indent="-228600" eaLnBrk="0" fontAlgn="base" hangingPunct="0">
              <a:spcBef>
                <a:spcPct val="0"/>
              </a:spcBef>
              <a:spcAft>
                <a:spcPct val="0"/>
              </a:spcAft>
              <a:defRPr sz="2400">
                <a:solidFill>
                  <a:srgbClr val="003399"/>
                </a:solidFill>
                <a:latin typeface="Arial Unicode MS" panose="020B0604020202020204" pitchFamily="34" charset="-128"/>
              </a:defRPr>
            </a:lvl8pPr>
            <a:lvl9pPr marL="3886200" indent="-228600" eaLnBrk="0" fontAlgn="base" hangingPunct="0">
              <a:spcBef>
                <a:spcPct val="0"/>
              </a:spcBef>
              <a:spcAft>
                <a:spcPct val="0"/>
              </a:spcAft>
              <a:defRPr sz="2400">
                <a:solidFill>
                  <a:srgbClr val="003399"/>
                </a:solidFill>
                <a:latin typeface="Arial Unicode MS" panose="020B0604020202020204" pitchFamily="34" charset="-128"/>
              </a:defRPr>
            </a:lvl9pPr>
          </a:lstStyle>
          <a:p>
            <a:pPr fontAlgn="base">
              <a:spcBef>
                <a:spcPct val="0"/>
              </a:spcBef>
              <a:spcAft>
                <a:spcPct val="0"/>
              </a:spcAft>
              <a:buFont typeface="Arial" panose="020B0604020202020204" pitchFamily="34" charset="0"/>
              <a:buChar char="•"/>
            </a:pPr>
            <a:r>
              <a:rPr lang="en-US" altLang="en-US">
                <a:latin typeface="Arial" panose="020B0604020202020204" pitchFamily="34" charset="0"/>
              </a:rPr>
              <a:t>Cromwell was the skilled military commander who won the civil war and captured Charles</a:t>
            </a:r>
          </a:p>
          <a:p>
            <a:pPr fontAlgn="base">
              <a:spcBef>
                <a:spcPct val="0"/>
              </a:spcBef>
              <a:spcAft>
                <a:spcPct val="0"/>
              </a:spcAft>
              <a:buFont typeface="Arial" panose="020B0604020202020204" pitchFamily="34" charset="0"/>
              <a:buChar char="•"/>
            </a:pPr>
            <a:r>
              <a:rPr lang="en-US" altLang="en-US">
                <a:latin typeface="Arial" panose="020B0604020202020204" pitchFamily="34" charset="0"/>
              </a:rPr>
              <a:t>Charles I was the first king ever to be tried and executed by his own subjects</a:t>
            </a:r>
          </a:p>
          <a:p>
            <a:pPr fontAlgn="base">
              <a:spcBef>
                <a:spcPct val="0"/>
              </a:spcBef>
              <a:spcAft>
                <a:spcPct val="0"/>
              </a:spcAft>
              <a:buFont typeface="Arial" panose="020B0604020202020204" pitchFamily="34" charset="0"/>
              <a:buChar char="•"/>
            </a:pPr>
            <a:r>
              <a:rPr lang="en-US" altLang="en-US">
                <a:latin typeface="Arial" panose="020B0604020202020204" pitchFamily="34" charset="0"/>
              </a:rPr>
              <a:t>This event shocked other European monarchies and signified that absolutism would not be tolerated in England</a:t>
            </a:r>
          </a:p>
        </p:txBody>
      </p:sp>
    </p:spTree>
    <p:extLst>
      <p:ext uri="{BB962C8B-B14F-4D97-AF65-F5344CB8AC3E}">
        <p14:creationId xmlns:p14="http://schemas.microsoft.com/office/powerpoint/2010/main" val="3533204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47"/>
                                        </p:tgtEl>
                                        <p:attrNameLst>
                                          <p:attrName>style.visibility</p:attrName>
                                        </p:attrNameLst>
                                      </p:cBhvr>
                                      <p:to>
                                        <p:strVal val="visible"/>
                                      </p:to>
                                    </p:set>
                                    <p:animEffect transition="in" filter="dissolve">
                                      <p:cBhvr>
                                        <p:cTn id="7" dur="5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2514601" y="381000"/>
            <a:ext cx="19272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3399"/>
                </a:solidFill>
                <a:latin typeface="Arial Unicode MS" panose="020B0604020202020204" pitchFamily="34" charset="-128"/>
              </a:defRPr>
            </a:lvl1pPr>
            <a:lvl2pPr marL="742950" indent="-285750">
              <a:defRPr sz="2400">
                <a:solidFill>
                  <a:srgbClr val="003399"/>
                </a:solidFill>
                <a:latin typeface="Arial Unicode MS" panose="020B0604020202020204" pitchFamily="34" charset="-128"/>
              </a:defRPr>
            </a:lvl2pPr>
            <a:lvl3pPr marL="1143000" indent="-228600">
              <a:defRPr sz="2400">
                <a:solidFill>
                  <a:srgbClr val="003399"/>
                </a:solidFill>
                <a:latin typeface="Arial Unicode MS" panose="020B0604020202020204" pitchFamily="34" charset="-128"/>
              </a:defRPr>
            </a:lvl3pPr>
            <a:lvl4pPr marL="1600200" indent="-228600">
              <a:defRPr sz="2400">
                <a:solidFill>
                  <a:srgbClr val="003399"/>
                </a:solidFill>
                <a:latin typeface="Arial Unicode MS" panose="020B0604020202020204" pitchFamily="34" charset="-128"/>
              </a:defRPr>
            </a:lvl4pPr>
            <a:lvl5pPr marL="2057400" indent="-228600">
              <a:defRPr sz="2400">
                <a:solidFill>
                  <a:srgbClr val="003399"/>
                </a:solidFill>
                <a:latin typeface="Arial Unicode MS" panose="020B0604020202020204" pitchFamily="34" charset="-128"/>
              </a:defRPr>
            </a:lvl5pPr>
            <a:lvl6pPr marL="2514600" indent="-228600" eaLnBrk="0" fontAlgn="base" hangingPunct="0">
              <a:spcBef>
                <a:spcPct val="0"/>
              </a:spcBef>
              <a:spcAft>
                <a:spcPct val="0"/>
              </a:spcAft>
              <a:defRPr sz="2400">
                <a:solidFill>
                  <a:srgbClr val="003399"/>
                </a:solidFill>
                <a:latin typeface="Arial Unicode MS" panose="020B0604020202020204" pitchFamily="34" charset="-128"/>
              </a:defRPr>
            </a:lvl6pPr>
            <a:lvl7pPr marL="2971800" indent="-228600" eaLnBrk="0" fontAlgn="base" hangingPunct="0">
              <a:spcBef>
                <a:spcPct val="0"/>
              </a:spcBef>
              <a:spcAft>
                <a:spcPct val="0"/>
              </a:spcAft>
              <a:defRPr sz="2400">
                <a:solidFill>
                  <a:srgbClr val="003399"/>
                </a:solidFill>
                <a:latin typeface="Arial Unicode MS" panose="020B0604020202020204" pitchFamily="34" charset="-128"/>
              </a:defRPr>
            </a:lvl7pPr>
            <a:lvl8pPr marL="3429000" indent="-228600" eaLnBrk="0" fontAlgn="base" hangingPunct="0">
              <a:spcBef>
                <a:spcPct val="0"/>
              </a:spcBef>
              <a:spcAft>
                <a:spcPct val="0"/>
              </a:spcAft>
              <a:defRPr sz="2400">
                <a:solidFill>
                  <a:srgbClr val="003399"/>
                </a:solidFill>
                <a:latin typeface="Arial Unicode MS" panose="020B0604020202020204" pitchFamily="34" charset="-128"/>
              </a:defRPr>
            </a:lvl8pPr>
            <a:lvl9pPr marL="3886200" indent="-228600" eaLnBrk="0" fontAlgn="base" hangingPunct="0">
              <a:spcBef>
                <a:spcPct val="0"/>
              </a:spcBef>
              <a:spcAft>
                <a:spcPct val="0"/>
              </a:spcAft>
              <a:defRPr sz="2400">
                <a:solidFill>
                  <a:srgbClr val="003399"/>
                </a:solidFill>
                <a:latin typeface="Arial Unicode MS" panose="020B0604020202020204" pitchFamily="34" charset="-128"/>
              </a:defRPr>
            </a:lvl9pPr>
          </a:lstStyle>
          <a:p>
            <a:pPr fontAlgn="base">
              <a:spcBef>
                <a:spcPct val="0"/>
              </a:spcBef>
              <a:spcAft>
                <a:spcPct val="0"/>
              </a:spcAft>
            </a:pPr>
            <a:r>
              <a:rPr lang="en-US" altLang="en-US" sz="3200" b="1" u="sng"/>
              <a:t>Charles II</a:t>
            </a:r>
          </a:p>
        </p:txBody>
      </p:sp>
      <p:pic>
        <p:nvPicPr>
          <p:cNvPr id="368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1" y="914400"/>
            <a:ext cx="4646613" cy="57483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6868" name="Rectangle 4"/>
          <p:cNvSpPr>
            <a:spLocks noChangeArrowheads="1"/>
          </p:cNvSpPr>
          <p:nvPr/>
        </p:nvSpPr>
        <p:spPr bwMode="auto">
          <a:xfrm>
            <a:off x="1524001" y="990600"/>
            <a:ext cx="2544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3399"/>
                </a:solidFill>
                <a:latin typeface="Arial Unicode MS" panose="020B0604020202020204" pitchFamily="34" charset="-128"/>
              </a:defRPr>
            </a:lvl1pPr>
            <a:lvl2pPr marL="742950" indent="-285750">
              <a:defRPr sz="2400">
                <a:solidFill>
                  <a:srgbClr val="003399"/>
                </a:solidFill>
                <a:latin typeface="Arial Unicode MS" panose="020B0604020202020204" pitchFamily="34" charset="-128"/>
              </a:defRPr>
            </a:lvl2pPr>
            <a:lvl3pPr marL="1143000" indent="-228600">
              <a:defRPr sz="2400">
                <a:solidFill>
                  <a:srgbClr val="003399"/>
                </a:solidFill>
                <a:latin typeface="Arial Unicode MS" panose="020B0604020202020204" pitchFamily="34" charset="-128"/>
              </a:defRPr>
            </a:lvl3pPr>
            <a:lvl4pPr marL="1600200" indent="-228600">
              <a:defRPr sz="2400">
                <a:solidFill>
                  <a:srgbClr val="003399"/>
                </a:solidFill>
                <a:latin typeface="Arial Unicode MS" panose="020B0604020202020204" pitchFamily="34" charset="-128"/>
              </a:defRPr>
            </a:lvl4pPr>
            <a:lvl5pPr marL="2057400" indent="-228600">
              <a:defRPr sz="2400">
                <a:solidFill>
                  <a:srgbClr val="003399"/>
                </a:solidFill>
                <a:latin typeface="Arial Unicode MS" panose="020B0604020202020204" pitchFamily="34" charset="-128"/>
              </a:defRPr>
            </a:lvl5pPr>
            <a:lvl6pPr marL="2514600" indent="-228600" eaLnBrk="0" fontAlgn="base" hangingPunct="0">
              <a:spcBef>
                <a:spcPct val="0"/>
              </a:spcBef>
              <a:spcAft>
                <a:spcPct val="0"/>
              </a:spcAft>
              <a:defRPr sz="2400">
                <a:solidFill>
                  <a:srgbClr val="003399"/>
                </a:solidFill>
                <a:latin typeface="Arial Unicode MS" panose="020B0604020202020204" pitchFamily="34" charset="-128"/>
              </a:defRPr>
            </a:lvl6pPr>
            <a:lvl7pPr marL="2971800" indent="-228600" eaLnBrk="0" fontAlgn="base" hangingPunct="0">
              <a:spcBef>
                <a:spcPct val="0"/>
              </a:spcBef>
              <a:spcAft>
                <a:spcPct val="0"/>
              </a:spcAft>
              <a:defRPr sz="2400">
                <a:solidFill>
                  <a:srgbClr val="003399"/>
                </a:solidFill>
                <a:latin typeface="Arial Unicode MS" panose="020B0604020202020204" pitchFamily="34" charset="-128"/>
              </a:defRPr>
            </a:lvl7pPr>
            <a:lvl8pPr marL="3429000" indent="-228600" eaLnBrk="0" fontAlgn="base" hangingPunct="0">
              <a:spcBef>
                <a:spcPct val="0"/>
              </a:spcBef>
              <a:spcAft>
                <a:spcPct val="0"/>
              </a:spcAft>
              <a:defRPr sz="2400">
                <a:solidFill>
                  <a:srgbClr val="003399"/>
                </a:solidFill>
                <a:latin typeface="Arial Unicode MS" panose="020B0604020202020204" pitchFamily="34" charset="-128"/>
              </a:defRPr>
            </a:lvl8pPr>
            <a:lvl9pPr marL="3886200" indent="-228600" eaLnBrk="0" fontAlgn="base" hangingPunct="0">
              <a:spcBef>
                <a:spcPct val="0"/>
              </a:spcBef>
              <a:spcAft>
                <a:spcPct val="0"/>
              </a:spcAft>
              <a:defRPr sz="2400">
                <a:solidFill>
                  <a:srgbClr val="003399"/>
                </a:solidFill>
                <a:latin typeface="Arial Unicode MS" panose="020B0604020202020204" pitchFamily="34" charset="-128"/>
              </a:defRPr>
            </a:lvl9pPr>
          </a:lstStyle>
          <a:p>
            <a:pPr fontAlgn="base">
              <a:spcBef>
                <a:spcPct val="0"/>
              </a:spcBef>
              <a:spcAft>
                <a:spcPct val="0"/>
              </a:spcAft>
            </a:pPr>
            <a:r>
              <a:rPr lang="en-US" altLang="en-US" b="1"/>
              <a:t>Country:</a:t>
            </a:r>
            <a:r>
              <a:rPr lang="en-US" altLang="en-US"/>
              <a:t> England</a:t>
            </a:r>
          </a:p>
        </p:txBody>
      </p:sp>
      <p:sp>
        <p:nvSpPr>
          <p:cNvPr id="36869" name="Rectangle 5"/>
          <p:cNvSpPr>
            <a:spLocks noChangeArrowheads="1"/>
          </p:cNvSpPr>
          <p:nvPr/>
        </p:nvSpPr>
        <p:spPr bwMode="auto">
          <a:xfrm>
            <a:off x="1524001" y="1371600"/>
            <a:ext cx="2779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3399"/>
                </a:solidFill>
                <a:latin typeface="Arial Unicode MS" panose="020B0604020202020204" pitchFamily="34" charset="-128"/>
              </a:defRPr>
            </a:lvl1pPr>
            <a:lvl2pPr marL="742950" indent="-285750">
              <a:defRPr sz="2400">
                <a:solidFill>
                  <a:srgbClr val="003399"/>
                </a:solidFill>
                <a:latin typeface="Arial Unicode MS" panose="020B0604020202020204" pitchFamily="34" charset="-128"/>
              </a:defRPr>
            </a:lvl2pPr>
            <a:lvl3pPr marL="1143000" indent="-228600">
              <a:defRPr sz="2400">
                <a:solidFill>
                  <a:srgbClr val="003399"/>
                </a:solidFill>
                <a:latin typeface="Arial Unicode MS" panose="020B0604020202020204" pitchFamily="34" charset="-128"/>
              </a:defRPr>
            </a:lvl3pPr>
            <a:lvl4pPr marL="1600200" indent="-228600">
              <a:defRPr sz="2400">
                <a:solidFill>
                  <a:srgbClr val="003399"/>
                </a:solidFill>
                <a:latin typeface="Arial Unicode MS" panose="020B0604020202020204" pitchFamily="34" charset="-128"/>
              </a:defRPr>
            </a:lvl4pPr>
            <a:lvl5pPr marL="2057400" indent="-228600">
              <a:defRPr sz="2400">
                <a:solidFill>
                  <a:srgbClr val="003399"/>
                </a:solidFill>
                <a:latin typeface="Arial Unicode MS" panose="020B0604020202020204" pitchFamily="34" charset="-128"/>
              </a:defRPr>
            </a:lvl5pPr>
            <a:lvl6pPr marL="2514600" indent="-228600" eaLnBrk="0" fontAlgn="base" hangingPunct="0">
              <a:spcBef>
                <a:spcPct val="0"/>
              </a:spcBef>
              <a:spcAft>
                <a:spcPct val="0"/>
              </a:spcAft>
              <a:defRPr sz="2400">
                <a:solidFill>
                  <a:srgbClr val="003399"/>
                </a:solidFill>
                <a:latin typeface="Arial Unicode MS" panose="020B0604020202020204" pitchFamily="34" charset="-128"/>
              </a:defRPr>
            </a:lvl6pPr>
            <a:lvl7pPr marL="2971800" indent="-228600" eaLnBrk="0" fontAlgn="base" hangingPunct="0">
              <a:spcBef>
                <a:spcPct val="0"/>
              </a:spcBef>
              <a:spcAft>
                <a:spcPct val="0"/>
              </a:spcAft>
              <a:defRPr sz="2400">
                <a:solidFill>
                  <a:srgbClr val="003399"/>
                </a:solidFill>
                <a:latin typeface="Arial Unicode MS" panose="020B0604020202020204" pitchFamily="34" charset="-128"/>
              </a:defRPr>
            </a:lvl7pPr>
            <a:lvl8pPr marL="3429000" indent="-228600" eaLnBrk="0" fontAlgn="base" hangingPunct="0">
              <a:spcBef>
                <a:spcPct val="0"/>
              </a:spcBef>
              <a:spcAft>
                <a:spcPct val="0"/>
              </a:spcAft>
              <a:defRPr sz="2400">
                <a:solidFill>
                  <a:srgbClr val="003399"/>
                </a:solidFill>
                <a:latin typeface="Arial Unicode MS" panose="020B0604020202020204" pitchFamily="34" charset="-128"/>
              </a:defRPr>
            </a:lvl8pPr>
            <a:lvl9pPr marL="3886200" indent="-228600" eaLnBrk="0" fontAlgn="base" hangingPunct="0">
              <a:spcBef>
                <a:spcPct val="0"/>
              </a:spcBef>
              <a:spcAft>
                <a:spcPct val="0"/>
              </a:spcAft>
              <a:defRPr sz="2400">
                <a:solidFill>
                  <a:srgbClr val="003399"/>
                </a:solidFill>
                <a:latin typeface="Arial Unicode MS" panose="020B0604020202020204" pitchFamily="34" charset="-128"/>
              </a:defRPr>
            </a:lvl9pPr>
          </a:lstStyle>
          <a:p>
            <a:pPr fontAlgn="base">
              <a:spcBef>
                <a:spcPct val="0"/>
              </a:spcBef>
              <a:spcAft>
                <a:spcPct val="0"/>
              </a:spcAft>
            </a:pPr>
            <a:r>
              <a:rPr lang="en-US" altLang="en-US" b="1"/>
              <a:t>Years:</a:t>
            </a:r>
            <a:r>
              <a:rPr lang="en-US" altLang="en-US"/>
              <a:t> 1660 - 1685</a:t>
            </a:r>
          </a:p>
        </p:txBody>
      </p:sp>
      <p:sp>
        <p:nvSpPr>
          <p:cNvPr id="15366" name="Text Box 6"/>
          <p:cNvSpPr txBox="1">
            <a:spLocks noChangeArrowheads="1"/>
          </p:cNvSpPr>
          <p:nvPr/>
        </p:nvSpPr>
        <p:spPr bwMode="auto">
          <a:xfrm>
            <a:off x="1524000" y="1752600"/>
            <a:ext cx="4114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3399"/>
                </a:solidFill>
                <a:latin typeface="Arial Unicode MS" panose="020B0604020202020204" pitchFamily="34" charset="-128"/>
              </a:defRPr>
            </a:lvl1pPr>
            <a:lvl2pPr marL="742950" indent="-285750">
              <a:defRPr sz="2400">
                <a:solidFill>
                  <a:srgbClr val="003399"/>
                </a:solidFill>
                <a:latin typeface="Arial Unicode MS" panose="020B0604020202020204" pitchFamily="34" charset="-128"/>
              </a:defRPr>
            </a:lvl2pPr>
            <a:lvl3pPr marL="1143000" indent="-228600">
              <a:defRPr sz="2400">
                <a:solidFill>
                  <a:srgbClr val="003399"/>
                </a:solidFill>
                <a:latin typeface="Arial Unicode MS" panose="020B0604020202020204" pitchFamily="34" charset="-128"/>
              </a:defRPr>
            </a:lvl3pPr>
            <a:lvl4pPr marL="1600200" indent="-228600">
              <a:defRPr sz="2400">
                <a:solidFill>
                  <a:srgbClr val="003399"/>
                </a:solidFill>
                <a:latin typeface="Arial Unicode MS" panose="020B0604020202020204" pitchFamily="34" charset="-128"/>
              </a:defRPr>
            </a:lvl4pPr>
            <a:lvl5pPr marL="2057400" indent="-228600">
              <a:defRPr sz="2400">
                <a:solidFill>
                  <a:srgbClr val="003399"/>
                </a:solidFill>
                <a:latin typeface="Arial Unicode MS" panose="020B0604020202020204" pitchFamily="34" charset="-128"/>
              </a:defRPr>
            </a:lvl5pPr>
            <a:lvl6pPr marL="2514600" indent="-228600" eaLnBrk="0" fontAlgn="base" hangingPunct="0">
              <a:spcBef>
                <a:spcPct val="0"/>
              </a:spcBef>
              <a:spcAft>
                <a:spcPct val="0"/>
              </a:spcAft>
              <a:defRPr sz="2400">
                <a:solidFill>
                  <a:srgbClr val="003399"/>
                </a:solidFill>
                <a:latin typeface="Arial Unicode MS" panose="020B0604020202020204" pitchFamily="34" charset="-128"/>
              </a:defRPr>
            </a:lvl6pPr>
            <a:lvl7pPr marL="2971800" indent="-228600" eaLnBrk="0" fontAlgn="base" hangingPunct="0">
              <a:spcBef>
                <a:spcPct val="0"/>
              </a:spcBef>
              <a:spcAft>
                <a:spcPct val="0"/>
              </a:spcAft>
              <a:defRPr sz="2400">
                <a:solidFill>
                  <a:srgbClr val="003399"/>
                </a:solidFill>
                <a:latin typeface="Arial Unicode MS" panose="020B0604020202020204" pitchFamily="34" charset="-128"/>
              </a:defRPr>
            </a:lvl7pPr>
            <a:lvl8pPr marL="3429000" indent="-228600" eaLnBrk="0" fontAlgn="base" hangingPunct="0">
              <a:spcBef>
                <a:spcPct val="0"/>
              </a:spcBef>
              <a:spcAft>
                <a:spcPct val="0"/>
              </a:spcAft>
              <a:defRPr sz="2400">
                <a:solidFill>
                  <a:srgbClr val="003399"/>
                </a:solidFill>
                <a:latin typeface="Arial Unicode MS" panose="020B0604020202020204" pitchFamily="34" charset="-128"/>
              </a:defRPr>
            </a:lvl8pPr>
            <a:lvl9pPr marL="3886200" indent="-228600" eaLnBrk="0" fontAlgn="base" hangingPunct="0">
              <a:spcBef>
                <a:spcPct val="0"/>
              </a:spcBef>
              <a:spcAft>
                <a:spcPct val="0"/>
              </a:spcAft>
              <a:defRPr sz="2400">
                <a:solidFill>
                  <a:srgbClr val="003399"/>
                </a:solidFill>
                <a:latin typeface="Arial Unicode MS" panose="020B0604020202020204" pitchFamily="34" charset="-128"/>
              </a:defRPr>
            </a:lvl9pPr>
          </a:lstStyle>
          <a:p>
            <a:pPr fontAlgn="base">
              <a:spcBef>
                <a:spcPct val="0"/>
              </a:spcBef>
              <a:spcAft>
                <a:spcPct val="0"/>
              </a:spcAft>
            </a:pPr>
            <a:r>
              <a:rPr lang="en-US" altLang="en-US" b="1">
                <a:latin typeface="Arial" panose="020B0604020202020204" pitchFamily="34" charset="0"/>
              </a:rPr>
              <a:t>Achievements:</a:t>
            </a:r>
            <a:r>
              <a:rPr lang="en-US" altLang="en-US">
                <a:latin typeface="Arial" panose="020B0604020202020204" pitchFamily="34" charset="0"/>
              </a:rPr>
              <a:t> Was asked to take the throne after several years of Puritan rule. He reopened theatres, dancing, and music.</a:t>
            </a:r>
          </a:p>
        </p:txBody>
      </p:sp>
      <p:sp>
        <p:nvSpPr>
          <p:cNvPr id="15367" name="Text Box 7"/>
          <p:cNvSpPr txBox="1">
            <a:spLocks noChangeArrowheads="1"/>
          </p:cNvSpPr>
          <p:nvPr/>
        </p:nvSpPr>
        <p:spPr bwMode="auto">
          <a:xfrm>
            <a:off x="1524000" y="3657601"/>
            <a:ext cx="4114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3399"/>
                </a:solidFill>
                <a:latin typeface="Arial Unicode MS" panose="020B0604020202020204" pitchFamily="34" charset="-128"/>
              </a:defRPr>
            </a:lvl1pPr>
            <a:lvl2pPr marL="742950" indent="-285750">
              <a:defRPr sz="2400">
                <a:solidFill>
                  <a:srgbClr val="003399"/>
                </a:solidFill>
                <a:latin typeface="Arial Unicode MS" panose="020B0604020202020204" pitchFamily="34" charset="-128"/>
              </a:defRPr>
            </a:lvl2pPr>
            <a:lvl3pPr marL="1143000" indent="-228600">
              <a:defRPr sz="2400">
                <a:solidFill>
                  <a:srgbClr val="003399"/>
                </a:solidFill>
                <a:latin typeface="Arial Unicode MS" panose="020B0604020202020204" pitchFamily="34" charset="-128"/>
              </a:defRPr>
            </a:lvl3pPr>
            <a:lvl4pPr marL="1600200" indent="-228600">
              <a:defRPr sz="2400">
                <a:solidFill>
                  <a:srgbClr val="003399"/>
                </a:solidFill>
                <a:latin typeface="Arial Unicode MS" panose="020B0604020202020204" pitchFamily="34" charset="-128"/>
              </a:defRPr>
            </a:lvl4pPr>
            <a:lvl5pPr marL="2057400" indent="-228600">
              <a:defRPr sz="2400">
                <a:solidFill>
                  <a:srgbClr val="003399"/>
                </a:solidFill>
                <a:latin typeface="Arial Unicode MS" panose="020B0604020202020204" pitchFamily="34" charset="-128"/>
              </a:defRPr>
            </a:lvl5pPr>
            <a:lvl6pPr marL="2514600" indent="-228600" eaLnBrk="0" fontAlgn="base" hangingPunct="0">
              <a:spcBef>
                <a:spcPct val="0"/>
              </a:spcBef>
              <a:spcAft>
                <a:spcPct val="0"/>
              </a:spcAft>
              <a:defRPr sz="2400">
                <a:solidFill>
                  <a:srgbClr val="003399"/>
                </a:solidFill>
                <a:latin typeface="Arial Unicode MS" panose="020B0604020202020204" pitchFamily="34" charset="-128"/>
              </a:defRPr>
            </a:lvl6pPr>
            <a:lvl7pPr marL="2971800" indent="-228600" eaLnBrk="0" fontAlgn="base" hangingPunct="0">
              <a:spcBef>
                <a:spcPct val="0"/>
              </a:spcBef>
              <a:spcAft>
                <a:spcPct val="0"/>
              </a:spcAft>
              <a:defRPr sz="2400">
                <a:solidFill>
                  <a:srgbClr val="003399"/>
                </a:solidFill>
                <a:latin typeface="Arial Unicode MS" panose="020B0604020202020204" pitchFamily="34" charset="-128"/>
              </a:defRPr>
            </a:lvl7pPr>
            <a:lvl8pPr marL="3429000" indent="-228600" eaLnBrk="0" fontAlgn="base" hangingPunct="0">
              <a:spcBef>
                <a:spcPct val="0"/>
              </a:spcBef>
              <a:spcAft>
                <a:spcPct val="0"/>
              </a:spcAft>
              <a:defRPr sz="2400">
                <a:solidFill>
                  <a:srgbClr val="003399"/>
                </a:solidFill>
                <a:latin typeface="Arial Unicode MS" panose="020B0604020202020204" pitchFamily="34" charset="-128"/>
              </a:defRPr>
            </a:lvl8pPr>
            <a:lvl9pPr marL="3886200" indent="-228600" eaLnBrk="0" fontAlgn="base" hangingPunct="0">
              <a:spcBef>
                <a:spcPct val="0"/>
              </a:spcBef>
              <a:spcAft>
                <a:spcPct val="0"/>
              </a:spcAft>
              <a:defRPr sz="2400">
                <a:solidFill>
                  <a:srgbClr val="003399"/>
                </a:solidFill>
                <a:latin typeface="Arial Unicode MS" panose="020B0604020202020204" pitchFamily="34" charset="-128"/>
              </a:defRPr>
            </a:lvl9pPr>
          </a:lstStyle>
          <a:p>
            <a:pPr fontAlgn="base">
              <a:spcBef>
                <a:spcPct val="0"/>
              </a:spcBef>
              <a:spcAft>
                <a:spcPct val="0"/>
              </a:spcAft>
            </a:pPr>
            <a:r>
              <a:rPr lang="en-US" altLang="en-US" b="1">
                <a:latin typeface="Arial" panose="020B0604020202020204" pitchFamily="34" charset="0"/>
              </a:rPr>
              <a:t>Downfalls:</a:t>
            </a:r>
            <a:r>
              <a:rPr lang="en-US" altLang="en-US">
                <a:latin typeface="Arial" panose="020B0604020202020204" pitchFamily="34" charset="0"/>
              </a:rPr>
              <a:t> Obeyed Parliament, limited monarchy, limited power.</a:t>
            </a:r>
          </a:p>
        </p:txBody>
      </p:sp>
      <p:sp>
        <p:nvSpPr>
          <p:cNvPr id="15368" name="Text Box 8"/>
          <p:cNvSpPr txBox="1">
            <a:spLocks noChangeArrowheads="1"/>
          </p:cNvSpPr>
          <p:nvPr/>
        </p:nvSpPr>
        <p:spPr bwMode="auto">
          <a:xfrm>
            <a:off x="1752600" y="4800600"/>
            <a:ext cx="3962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3399"/>
                </a:solidFill>
                <a:latin typeface="Arial Unicode MS" panose="020B0604020202020204" pitchFamily="34" charset="-128"/>
              </a:defRPr>
            </a:lvl1pPr>
            <a:lvl2pPr marL="742950" indent="-285750">
              <a:defRPr sz="2400">
                <a:solidFill>
                  <a:srgbClr val="003399"/>
                </a:solidFill>
                <a:latin typeface="Arial Unicode MS" panose="020B0604020202020204" pitchFamily="34" charset="-128"/>
              </a:defRPr>
            </a:lvl2pPr>
            <a:lvl3pPr marL="1143000" indent="-228600">
              <a:defRPr sz="2400">
                <a:solidFill>
                  <a:srgbClr val="003399"/>
                </a:solidFill>
                <a:latin typeface="Arial Unicode MS" panose="020B0604020202020204" pitchFamily="34" charset="-128"/>
              </a:defRPr>
            </a:lvl3pPr>
            <a:lvl4pPr marL="1600200" indent="-228600">
              <a:defRPr sz="2400">
                <a:solidFill>
                  <a:srgbClr val="003399"/>
                </a:solidFill>
                <a:latin typeface="Arial Unicode MS" panose="020B0604020202020204" pitchFamily="34" charset="-128"/>
              </a:defRPr>
            </a:lvl4pPr>
            <a:lvl5pPr marL="2057400" indent="-228600">
              <a:defRPr sz="2400">
                <a:solidFill>
                  <a:srgbClr val="003399"/>
                </a:solidFill>
                <a:latin typeface="Arial Unicode MS" panose="020B0604020202020204" pitchFamily="34" charset="-128"/>
              </a:defRPr>
            </a:lvl5pPr>
            <a:lvl6pPr marL="2514600" indent="-228600" eaLnBrk="0" fontAlgn="base" hangingPunct="0">
              <a:spcBef>
                <a:spcPct val="0"/>
              </a:spcBef>
              <a:spcAft>
                <a:spcPct val="0"/>
              </a:spcAft>
              <a:defRPr sz="2400">
                <a:solidFill>
                  <a:srgbClr val="003399"/>
                </a:solidFill>
                <a:latin typeface="Arial Unicode MS" panose="020B0604020202020204" pitchFamily="34" charset="-128"/>
              </a:defRPr>
            </a:lvl6pPr>
            <a:lvl7pPr marL="2971800" indent="-228600" eaLnBrk="0" fontAlgn="base" hangingPunct="0">
              <a:spcBef>
                <a:spcPct val="0"/>
              </a:spcBef>
              <a:spcAft>
                <a:spcPct val="0"/>
              </a:spcAft>
              <a:defRPr sz="2400">
                <a:solidFill>
                  <a:srgbClr val="003399"/>
                </a:solidFill>
                <a:latin typeface="Arial Unicode MS" panose="020B0604020202020204" pitchFamily="34" charset="-128"/>
              </a:defRPr>
            </a:lvl7pPr>
            <a:lvl8pPr marL="3429000" indent="-228600" eaLnBrk="0" fontAlgn="base" hangingPunct="0">
              <a:spcBef>
                <a:spcPct val="0"/>
              </a:spcBef>
              <a:spcAft>
                <a:spcPct val="0"/>
              </a:spcAft>
              <a:defRPr sz="2400">
                <a:solidFill>
                  <a:srgbClr val="003399"/>
                </a:solidFill>
                <a:latin typeface="Arial Unicode MS" panose="020B0604020202020204" pitchFamily="34" charset="-128"/>
              </a:defRPr>
            </a:lvl8pPr>
            <a:lvl9pPr marL="3886200" indent="-228600" eaLnBrk="0" fontAlgn="base" hangingPunct="0">
              <a:spcBef>
                <a:spcPct val="0"/>
              </a:spcBef>
              <a:spcAft>
                <a:spcPct val="0"/>
              </a:spcAft>
              <a:defRPr sz="2400">
                <a:solidFill>
                  <a:srgbClr val="003399"/>
                </a:solidFill>
                <a:latin typeface="Arial Unicode MS" panose="020B0604020202020204" pitchFamily="34" charset="-128"/>
              </a:defRPr>
            </a:lvl9pPr>
          </a:lstStyle>
          <a:p>
            <a:pPr fontAlgn="base">
              <a:spcBef>
                <a:spcPct val="0"/>
              </a:spcBef>
              <a:spcAft>
                <a:spcPct val="0"/>
              </a:spcAft>
            </a:pPr>
            <a:r>
              <a:rPr lang="en-US" altLang="en-US" b="1" u="sng">
                <a:latin typeface="Arial" panose="020B0604020202020204" pitchFamily="34" charset="0"/>
              </a:rPr>
              <a:t>Limited Monarchy</a:t>
            </a:r>
            <a:r>
              <a:rPr lang="en-US" altLang="en-US" b="1">
                <a:latin typeface="Arial" panose="020B0604020202020204" pitchFamily="34" charset="0"/>
              </a:rPr>
              <a:t> -</a:t>
            </a:r>
            <a:r>
              <a:rPr lang="en-US" altLang="en-US">
                <a:latin typeface="Arial" panose="020B0604020202020204" pitchFamily="34" charset="0"/>
              </a:rPr>
              <a:t> a government in which a legislative body limits the monarch’s powers.</a:t>
            </a:r>
          </a:p>
        </p:txBody>
      </p:sp>
    </p:spTree>
    <p:extLst>
      <p:ext uri="{BB962C8B-B14F-4D97-AF65-F5344CB8AC3E}">
        <p14:creationId xmlns:p14="http://schemas.microsoft.com/office/powerpoint/2010/main" val="14463806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dissolve">
                                      <p:cBhvr>
                                        <p:cTn id="7" dur="500"/>
                                        <p:tgtEl>
                                          <p:spTgt spid="153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7"/>
                                        </p:tgtEl>
                                        <p:attrNameLst>
                                          <p:attrName>style.visibility</p:attrName>
                                        </p:attrNameLst>
                                      </p:cBhvr>
                                      <p:to>
                                        <p:strVal val="visible"/>
                                      </p:to>
                                    </p:set>
                                    <p:animEffect transition="in" filter="dissolve">
                                      <p:cBhvr>
                                        <p:cTn id="12" dur="500"/>
                                        <p:tgtEl>
                                          <p:spTgt spid="153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68"/>
                                        </p:tgtEl>
                                        <p:attrNameLst>
                                          <p:attrName>style.visibility</p:attrName>
                                        </p:attrNameLst>
                                      </p:cBhvr>
                                      <p:to>
                                        <p:strVal val="visible"/>
                                      </p:to>
                                    </p:set>
                                    <p:animEffect transition="in" filter="dissolve">
                                      <p:cBhvr>
                                        <p:cTn id="17" dur="500"/>
                                        <p:tgtEl>
                                          <p:spTgt spid="15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autoUpdateAnimBg="0"/>
      <p:bldP spid="15367" grpId="0" autoUpdateAnimBg="0"/>
      <p:bldP spid="15368"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7010400" y="228600"/>
            <a:ext cx="17224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3399"/>
                </a:solidFill>
                <a:latin typeface="Arial Unicode MS" panose="020B0604020202020204" pitchFamily="34" charset="-128"/>
              </a:defRPr>
            </a:lvl1pPr>
            <a:lvl2pPr marL="742950" indent="-285750">
              <a:defRPr sz="2400">
                <a:solidFill>
                  <a:srgbClr val="003399"/>
                </a:solidFill>
                <a:latin typeface="Arial Unicode MS" panose="020B0604020202020204" pitchFamily="34" charset="-128"/>
              </a:defRPr>
            </a:lvl2pPr>
            <a:lvl3pPr marL="1143000" indent="-228600">
              <a:defRPr sz="2400">
                <a:solidFill>
                  <a:srgbClr val="003399"/>
                </a:solidFill>
                <a:latin typeface="Arial Unicode MS" panose="020B0604020202020204" pitchFamily="34" charset="-128"/>
              </a:defRPr>
            </a:lvl3pPr>
            <a:lvl4pPr marL="1600200" indent="-228600">
              <a:defRPr sz="2400">
                <a:solidFill>
                  <a:srgbClr val="003399"/>
                </a:solidFill>
                <a:latin typeface="Arial Unicode MS" panose="020B0604020202020204" pitchFamily="34" charset="-128"/>
              </a:defRPr>
            </a:lvl4pPr>
            <a:lvl5pPr marL="2057400" indent="-228600">
              <a:defRPr sz="2400">
                <a:solidFill>
                  <a:srgbClr val="003399"/>
                </a:solidFill>
                <a:latin typeface="Arial Unicode MS" panose="020B0604020202020204" pitchFamily="34" charset="-128"/>
              </a:defRPr>
            </a:lvl5pPr>
            <a:lvl6pPr marL="2514600" indent="-228600" eaLnBrk="0" fontAlgn="base" hangingPunct="0">
              <a:spcBef>
                <a:spcPct val="0"/>
              </a:spcBef>
              <a:spcAft>
                <a:spcPct val="0"/>
              </a:spcAft>
              <a:defRPr sz="2400">
                <a:solidFill>
                  <a:srgbClr val="003399"/>
                </a:solidFill>
                <a:latin typeface="Arial Unicode MS" panose="020B0604020202020204" pitchFamily="34" charset="-128"/>
              </a:defRPr>
            </a:lvl6pPr>
            <a:lvl7pPr marL="2971800" indent="-228600" eaLnBrk="0" fontAlgn="base" hangingPunct="0">
              <a:spcBef>
                <a:spcPct val="0"/>
              </a:spcBef>
              <a:spcAft>
                <a:spcPct val="0"/>
              </a:spcAft>
              <a:defRPr sz="2400">
                <a:solidFill>
                  <a:srgbClr val="003399"/>
                </a:solidFill>
                <a:latin typeface="Arial Unicode MS" panose="020B0604020202020204" pitchFamily="34" charset="-128"/>
              </a:defRPr>
            </a:lvl7pPr>
            <a:lvl8pPr marL="3429000" indent="-228600" eaLnBrk="0" fontAlgn="base" hangingPunct="0">
              <a:spcBef>
                <a:spcPct val="0"/>
              </a:spcBef>
              <a:spcAft>
                <a:spcPct val="0"/>
              </a:spcAft>
              <a:defRPr sz="2400">
                <a:solidFill>
                  <a:srgbClr val="003399"/>
                </a:solidFill>
                <a:latin typeface="Arial Unicode MS" panose="020B0604020202020204" pitchFamily="34" charset="-128"/>
              </a:defRPr>
            </a:lvl8pPr>
            <a:lvl9pPr marL="3886200" indent="-228600" eaLnBrk="0" fontAlgn="base" hangingPunct="0">
              <a:spcBef>
                <a:spcPct val="0"/>
              </a:spcBef>
              <a:spcAft>
                <a:spcPct val="0"/>
              </a:spcAft>
              <a:defRPr sz="2400">
                <a:solidFill>
                  <a:srgbClr val="003399"/>
                </a:solidFill>
                <a:latin typeface="Arial Unicode MS" panose="020B0604020202020204" pitchFamily="34" charset="-128"/>
              </a:defRPr>
            </a:lvl9pPr>
          </a:lstStyle>
          <a:p>
            <a:pPr fontAlgn="base">
              <a:spcBef>
                <a:spcPct val="0"/>
              </a:spcBef>
              <a:spcAft>
                <a:spcPct val="0"/>
              </a:spcAft>
            </a:pPr>
            <a:r>
              <a:rPr lang="en-US" altLang="en-US" sz="3200" b="1" u="sng"/>
              <a:t>James II</a:t>
            </a:r>
          </a:p>
        </p:txBody>
      </p:sp>
      <p:pic>
        <p:nvPicPr>
          <p:cNvPr id="3789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304801"/>
            <a:ext cx="3592513" cy="63357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7892" name="Text Box 10"/>
          <p:cNvSpPr txBox="1">
            <a:spLocks noChangeArrowheads="1"/>
          </p:cNvSpPr>
          <p:nvPr/>
        </p:nvSpPr>
        <p:spPr bwMode="auto">
          <a:xfrm>
            <a:off x="5410200" y="685800"/>
            <a:ext cx="5029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3399"/>
                </a:solidFill>
                <a:latin typeface="Arial Unicode MS" panose="020B0604020202020204" pitchFamily="34" charset="-128"/>
              </a:defRPr>
            </a:lvl1pPr>
            <a:lvl2pPr marL="742950" indent="-285750">
              <a:defRPr sz="2400">
                <a:solidFill>
                  <a:srgbClr val="003399"/>
                </a:solidFill>
                <a:latin typeface="Arial Unicode MS" panose="020B0604020202020204" pitchFamily="34" charset="-128"/>
              </a:defRPr>
            </a:lvl2pPr>
            <a:lvl3pPr marL="1143000" indent="-228600">
              <a:defRPr sz="2400">
                <a:solidFill>
                  <a:srgbClr val="003399"/>
                </a:solidFill>
                <a:latin typeface="Arial Unicode MS" panose="020B0604020202020204" pitchFamily="34" charset="-128"/>
              </a:defRPr>
            </a:lvl3pPr>
            <a:lvl4pPr marL="1600200" indent="-228600">
              <a:defRPr sz="2400">
                <a:solidFill>
                  <a:srgbClr val="003399"/>
                </a:solidFill>
                <a:latin typeface="Arial Unicode MS" panose="020B0604020202020204" pitchFamily="34" charset="-128"/>
              </a:defRPr>
            </a:lvl4pPr>
            <a:lvl5pPr marL="2057400" indent="-228600">
              <a:defRPr sz="2400">
                <a:solidFill>
                  <a:srgbClr val="003399"/>
                </a:solidFill>
                <a:latin typeface="Arial Unicode MS" panose="020B0604020202020204" pitchFamily="34" charset="-128"/>
              </a:defRPr>
            </a:lvl5pPr>
            <a:lvl6pPr marL="2514600" indent="-228600" eaLnBrk="0" fontAlgn="base" hangingPunct="0">
              <a:spcBef>
                <a:spcPct val="0"/>
              </a:spcBef>
              <a:spcAft>
                <a:spcPct val="0"/>
              </a:spcAft>
              <a:defRPr sz="2400">
                <a:solidFill>
                  <a:srgbClr val="003399"/>
                </a:solidFill>
                <a:latin typeface="Arial Unicode MS" panose="020B0604020202020204" pitchFamily="34" charset="-128"/>
              </a:defRPr>
            </a:lvl6pPr>
            <a:lvl7pPr marL="2971800" indent="-228600" eaLnBrk="0" fontAlgn="base" hangingPunct="0">
              <a:spcBef>
                <a:spcPct val="0"/>
              </a:spcBef>
              <a:spcAft>
                <a:spcPct val="0"/>
              </a:spcAft>
              <a:defRPr sz="2400">
                <a:solidFill>
                  <a:srgbClr val="003399"/>
                </a:solidFill>
                <a:latin typeface="Arial Unicode MS" panose="020B0604020202020204" pitchFamily="34" charset="-128"/>
              </a:defRPr>
            </a:lvl7pPr>
            <a:lvl8pPr marL="3429000" indent="-228600" eaLnBrk="0" fontAlgn="base" hangingPunct="0">
              <a:spcBef>
                <a:spcPct val="0"/>
              </a:spcBef>
              <a:spcAft>
                <a:spcPct val="0"/>
              </a:spcAft>
              <a:defRPr sz="2400">
                <a:solidFill>
                  <a:srgbClr val="003399"/>
                </a:solidFill>
                <a:latin typeface="Arial Unicode MS" panose="020B0604020202020204" pitchFamily="34" charset="-128"/>
              </a:defRPr>
            </a:lvl8pPr>
            <a:lvl9pPr marL="3886200" indent="-228600" eaLnBrk="0" fontAlgn="base" hangingPunct="0">
              <a:spcBef>
                <a:spcPct val="0"/>
              </a:spcBef>
              <a:spcAft>
                <a:spcPct val="0"/>
              </a:spcAft>
              <a:defRPr sz="2400">
                <a:solidFill>
                  <a:srgbClr val="003399"/>
                </a:solidFill>
                <a:latin typeface="Arial Unicode MS" panose="020B0604020202020204" pitchFamily="34" charset="-128"/>
              </a:defRPr>
            </a:lvl9pPr>
          </a:lstStyle>
          <a:p>
            <a:pPr fontAlgn="base">
              <a:spcBef>
                <a:spcPct val="0"/>
              </a:spcBef>
              <a:spcAft>
                <a:spcPct val="0"/>
              </a:spcAft>
            </a:pPr>
            <a:r>
              <a:rPr lang="en-US" altLang="en-US" b="1" u="sng">
                <a:latin typeface="Arial" panose="020B0604020202020204" pitchFamily="34" charset="0"/>
              </a:rPr>
              <a:t>English Bill of Rights</a:t>
            </a:r>
            <a:r>
              <a:rPr lang="en-US" altLang="en-US" b="1">
                <a:latin typeface="Arial" panose="020B0604020202020204" pitchFamily="34" charset="0"/>
              </a:rPr>
              <a:t> –</a:t>
            </a:r>
            <a:r>
              <a:rPr lang="en-US" altLang="en-US">
                <a:latin typeface="Arial" panose="020B0604020202020204" pitchFamily="34" charset="0"/>
              </a:rPr>
              <a:t> a set of acts passed by Parliament to ensure its superiority over the monarchy. It stated:</a:t>
            </a:r>
          </a:p>
        </p:txBody>
      </p:sp>
      <p:sp>
        <p:nvSpPr>
          <p:cNvPr id="16395" name="Text Box 11"/>
          <p:cNvSpPr txBox="1">
            <a:spLocks noChangeArrowheads="1"/>
          </p:cNvSpPr>
          <p:nvPr/>
        </p:nvSpPr>
        <p:spPr bwMode="auto">
          <a:xfrm>
            <a:off x="5410200" y="2133600"/>
            <a:ext cx="4953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3399"/>
                </a:solidFill>
                <a:latin typeface="Arial Unicode MS" panose="020B0604020202020204" pitchFamily="34" charset="-128"/>
              </a:defRPr>
            </a:lvl1pPr>
            <a:lvl2pPr marL="742950" indent="-285750">
              <a:defRPr sz="2400">
                <a:solidFill>
                  <a:srgbClr val="003399"/>
                </a:solidFill>
                <a:latin typeface="Arial Unicode MS" panose="020B0604020202020204" pitchFamily="34" charset="-128"/>
              </a:defRPr>
            </a:lvl2pPr>
            <a:lvl3pPr marL="1143000" indent="-228600">
              <a:defRPr sz="2400">
                <a:solidFill>
                  <a:srgbClr val="003399"/>
                </a:solidFill>
                <a:latin typeface="Arial Unicode MS" panose="020B0604020202020204" pitchFamily="34" charset="-128"/>
              </a:defRPr>
            </a:lvl3pPr>
            <a:lvl4pPr marL="1600200" indent="-228600">
              <a:defRPr sz="2400">
                <a:solidFill>
                  <a:srgbClr val="003399"/>
                </a:solidFill>
                <a:latin typeface="Arial Unicode MS" panose="020B0604020202020204" pitchFamily="34" charset="-128"/>
              </a:defRPr>
            </a:lvl4pPr>
            <a:lvl5pPr marL="2057400" indent="-228600">
              <a:defRPr sz="2400">
                <a:solidFill>
                  <a:srgbClr val="003399"/>
                </a:solidFill>
                <a:latin typeface="Arial Unicode MS" panose="020B0604020202020204" pitchFamily="34" charset="-128"/>
              </a:defRPr>
            </a:lvl5pPr>
            <a:lvl6pPr marL="2514600" indent="-228600" eaLnBrk="0" fontAlgn="base" hangingPunct="0">
              <a:spcBef>
                <a:spcPct val="0"/>
              </a:spcBef>
              <a:spcAft>
                <a:spcPct val="0"/>
              </a:spcAft>
              <a:defRPr sz="2400">
                <a:solidFill>
                  <a:srgbClr val="003399"/>
                </a:solidFill>
                <a:latin typeface="Arial Unicode MS" panose="020B0604020202020204" pitchFamily="34" charset="-128"/>
              </a:defRPr>
            </a:lvl6pPr>
            <a:lvl7pPr marL="2971800" indent="-228600" eaLnBrk="0" fontAlgn="base" hangingPunct="0">
              <a:spcBef>
                <a:spcPct val="0"/>
              </a:spcBef>
              <a:spcAft>
                <a:spcPct val="0"/>
              </a:spcAft>
              <a:defRPr sz="2400">
                <a:solidFill>
                  <a:srgbClr val="003399"/>
                </a:solidFill>
                <a:latin typeface="Arial Unicode MS" panose="020B0604020202020204" pitchFamily="34" charset="-128"/>
              </a:defRPr>
            </a:lvl7pPr>
            <a:lvl8pPr marL="3429000" indent="-228600" eaLnBrk="0" fontAlgn="base" hangingPunct="0">
              <a:spcBef>
                <a:spcPct val="0"/>
              </a:spcBef>
              <a:spcAft>
                <a:spcPct val="0"/>
              </a:spcAft>
              <a:defRPr sz="2400">
                <a:solidFill>
                  <a:srgbClr val="003399"/>
                </a:solidFill>
                <a:latin typeface="Arial Unicode MS" panose="020B0604020202020204" pitchFamily="34" charset="-128"/>
              </a:defRPr>
            </a:lvl8pPr>
            <a:lvl9pPr marL="3886200" indent="-228600" eaLnBrk="0" fontAlgn="base" hangingPunct="0">
              <a:spcBef>
                <a:spcPct val="0"/>
              </a:spcBef>
              <a:spcAft>
                <a:spcPct val="0"/>
              </a:spcAft>
              <a:defRPr sz="2400">
                <a:solidFill>
                  <a:srgbClr val="003399"/>
                </a:solidFill>
                <a:latin typeface="Arial Unicode MS" panose="020B0604020202020204" pitchFamily="34" charset="-128"/>
              </a:defRPr>
            </a:lvl9pPr>
          </a:lstStyle>
          <a:p>
            <a:pPr fontAlgn="base">
              <a:spcBef>
                <a:spcPct val="0"/>
              </a:spcBef>
              <a:spcAft>
                <a:spcPct val="0"/>
              </a:spcAft>
              <a:buFont typeface="Wingdings" panose="05000000000000000000" pitchFamily="2" charset="2"/>
              <a:buChar char="§"/>
            </a:pPr>
            <a:r>
              <a:rPr lang="en-US" altLang="en-US"/>
              <a:t> </a:t>
            </a:r>
            <a:r>
              <a:rPr lang="en-US" altLang="en-US">
                <a:latin typeface="Arial" panose="020B0604020202020204" pitchFamily="34" charset="0"/>
              </a:rPr>
              <a:t>King must work with Parliament</a:t>
            </a:r>
          </a:p>
          <a:p>
            <a:pPr fontAlgn="base">
              <a:spcBef>
                <a:spcPct val="0"/>
              </a:spcBef>
              <a:spcAft>
                <a:spcPct val="0"/>
              </a:spcAft>
              <a:buFont typeface="Wingdings" panose="05000000000000000000" pitchFamily="2" charset="2"/>
              <a:buChar char="§"/>
            </a:pPr>
            <a:r>
              <a:rPr lang="en-US" altLang="en-US">
                <a:latin typeface="Arial" panose="020B0604020202020204" pitchFamily="34" charset="0"/>
              </a:rPr>
              <a:t> House of Commons has financial control</a:t>
            </a:r>
          </a:p>
          <a:p>
            <a:pPr fontAlgn="base">
              <a:spcBef>
                <a:spcPct val="0"/>
              </a:spcBef>
              <a:spcAft>
                <a:spcPct val="0"/>
              </a:spcAft>
              <a:buFont typeface="Wingdings" panose="05000000000000000000" pitchFamily="2" charset="2"/>
              <a:buChar char="§"/>
            </a:pPr>
            <a:r>
              <a:rPr lang="en-US" altLang="en-US">
                <a:latin typeface="Arial" panose="020B0604020202020204" pitchFamily="34" charset="0"/>
              </a:rPr>
              <a:t> Abolished excessive fines and cruel and unusual punishment</a:t>
            </a:r>
          </a:p>
          <a:p>
            <a:pPr fontAlgn="base">
              <a:spcBef>
                <a:spcPct val="0"/>
              </a:spcBef>
              <a:spcAft>
                <a:spcPct val="0"/>
              </a:spcAft>
              <a:buFont typeface="Wingdings" panose="05000000000000000000" pitchFamily="2" charset="2"/>
              <a:buChar char="§"/>
            </a:pPr>
            <a:r>
              <a:rPr lang="en-US" altLang="en-US">
                <a:latin typeface="Arial" panose="020B0604020202020204" pitchFamily="34" charset="0"/>
              </a:rPr>
              <a:t> Affirmed </a:t>
            </a:r>
            <a:r>
              <a:rPr lang="en-US" altLang="en-US" b="1" u="sng">
                <a:latin typeface="Arial" panose="020B0604020202020204" pitchFamily="34" charset="0"/>
              </a:rPr>
              <a:t>habeas corpus</a:t>
            </a:r>
            <a:r>
              <a:rPr lang="en-US" altLang="en-US" b="1">
                <a:latin typeface="Arial" panose="020B0604020202020204" pitchFamily="34" charset="0"/>
              </a:rPr>
              <a:t> –</a:t>
            </a:r>
            <a:r>
              <a:rPr lang="en-US" altLang="en-US">
                <a:latin typeface="Arial" panose="020B0604020202020204" pitchFamily="34" charset="0"/>
              </a:rPr>
              <a:t> no person could be held in jail without first being charged with a crime.</a:t>
            </a:r>
          </a:p>
        </p:txBody>
      </p:sp>
    </p:spTree>
    <p:extLst>
      <p:ext uri="{BB962C8B-B14F-4D97-AF65-F5344CB8AC3E}">
        <p14:creationId xmlns:p14="http://schemas.microsoft.com/office/powerpoint/2010/main" val="40861241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95"/>
                                        </p:tgtEl>
                                        <p:attrNameLst>
                                          <p:attrName>style.visibility</p:attrName>
                                        </p:attrNameLst>
                                      </p:cBhvr>
                                      <p:to>
                                        <p:strVal val="visible"/>
                                      </p:to>
                                    </p:set>
                                    <p:animEffect transition="in" filter="dissolve">
                                      <p:cBhvr>
                                        <p:cTn id="7" dur="500"/>
                                        <p:tgtEl>
                                          <p:spTgt spid="16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5"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5105401" y="685800"/>
            <a:ext cx="19288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3399"/>
                </a:solidFill>
                <a:latin typeface="Arial Unicode MS" panose="020B0604020202020204" pitchFamily="34" charset="-128"/>
              </a:defRPr>
            </a:lvl1pPr>
            <a:lvl2pPr marL="742950" indent="-285750">
              <a:defRPr sz="2400">
                <a:solidFill>
                  <a:srgbClr val="003399"/>
                </a:solidFill>
                <a:latin typeface="Arial Unicode MS" panose="020B0604020202020204" pitchFamily="34" charset="-128"/>
              </a:defRPr>
            </a:lvl2pPr>
            <a:lvl3pPr marL="1143000" indent="-228600">
              <a:defRPr sz="2400">
                <a:solidFill>
                  <a:srgbClr val="003399"/>
                </a:solidFill>
                <a:latin typeface="Arial Unicode MS" panose="020B0604020202020204" pitchFamily="34" charset="-128"/>
              </a:defRPr>
            </a:lvl3pPr>
            <a:lvl4pPr marL="1600200" indent="-228600">
              <a:defRPr sz="2400">
                <a:solidFill>
                  <a:srgbClr val="003399"/>
                </a:solidFill>
                <a:latin typeface="Arial Unicode MS" panose="020B0604020202020204" pitchFamily="34" charset="-128"/>
              </a:defRPr>
            </a:lvl4pPr>
            <a:lvl5pPr marL="2057400" indent="-228600">
              <a:defRPr sz="2400">
                <a:solidFill>
                  <a:srgbClr val="003399"/>
                </a:solidFill>
                <a:latin typeface="Arial Unicode MS" panose="020B0604020202020204" pitchFamily="34" charset="-128"/>
              </a:defRPr>
            </a:lvl5pPr>
            <a:lvl6pPr marL="2514600" indent="-228600" eaLnBrk="0" fontAlgn="base" hangingPunct="0">
              <a:spcBef>
                <a:spcPct val="0"/>
              </a:spcBef>
              <a:spcAft>
                <a:spcPct val="0"/>
              </a:spcAft>
              <a:defRPr sz="2400">
                <a:solidFill>
                  <a:srgbClr val="003399"/>
                </a:solidFill>
                <a:latin typeface="Arial Unicode MS" panose="020B0604020202020204" pitchFamily="34" charset="-128"/>
              </a:defRPr>
            </a:lvl6pPr>
            <a:lvl7pPr marL="2971800" indent="-228600" eaLnBrk="0" fontAlgn="base" hangingPunct="0">
              <a:spcBef>
                <a:spcPct val="0"/>
              </a:spcBef>
              <a:spcAft>
                <a:spcPct val="0"/>
              </a:spcAft>
              <a:defRPr sz="2400">
                <a:solidFill>
                  <a:srgbClr val="003399"/>
                </a:solidFill>
                <a:latin typeface="Arial Unicode MS" panose="020B0604020202020204" pitchFamily="34" charset="-128"/>
              </a:defRPr>
            </a:lvl7pPr>
            <a:lvl8pPr marL="3429000" indent="-228600" eaLnBrk="0" fontAlgn="base" hangingPunct="0">
              <a:spcBef>
                <a:spcPct val="0"/>
              </a:spcBef>
              <a:spcAft>
                <a:spcPct val="0"/>
              </a:spcAft>
              <a:defRPr sz="2400">
                <a:solidFill>
                  <a:srgbClr val="003399"/>
                </a:solidFill>
                <a:latin typeface="Arial Unicode MS" panose="020B0604020202020204" pitchFamily="34" charset="-128"/>
              </a:defRPr>
            </a:lvl8pPr>
            <a:lvl9pPr marL="3886200" indent="-228600" eaLnBrk="0" fontAlgn="base" hangingPunct="0">
              <a:spcBef>
                <a:spcPct val="0"/>
              </a:spcBef>
              <a:spcAft>
                <a:spcPct val="0"/>
              </a:spcAft>
              <a:defRPr sz="2400">
                <a:solidFill>
                  <a:srgbClr val="003399"/>
                </a:solidFill>
                <a:latin typeface="Arial Unicode MS" panose="020B0604020202020204" pitchFamily="34" charset="-128"/>
              </a:defRPr>
            </a:lvl9pPr>
          </a:lstStyle>
          <a:p>
            <a:pPr fontAlgn="base">
              <a:spcBef>
                <a:spcPct val="0"/>
              </a:spcBef>
              <a:spcAft>
                <a:spcPct val="0"/>
              </a:spcAft>
            </a:pPr>
            <a:r>
              <a:rPr lang="en-US" altLang="en-US" sz="3200" b="1" u="sng"/>
              <a:t>Summary</a:t>
            </a:r>
          </a:p>
        </p:txBody>
      </p:sp>
      <p:sp>
        <p:nvSpPr>
          <p:cNvPr id="38915" name="Text Box 3"/>
          <p:cNvSpPr txBox="1">
            <a:spLocks noChangeArrowheads="1"/>
          </p:cNvSpPr>
          <p:nvPr/>
        </p:nvSpPr>
        <p:spPr bwMode="auto">
          <a:xfrm>
            <a:off x="1828801" y="1600200"/>
            <a:ext cx="855027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3399"/>
                </a:solidFill>
                <a:latin typeface="Arial Unicode MS" panose="020B0604020202020204" pitchFamily="34" charset="-128"/>
              </a:defRPr>
            </a:lvl1pPr>
            <a:lvl2pPr marL="742950" indent="-285750">
              <a:defRPr sz="2400">
                <a:solidFill>
                  <a:srgbClr val="003399"/>
                </a:solidFill>
                <a:latin typeface="Arial Unicode MS" panose="020B0604020202020204" pitchFamily="34" charset="-128"/>
              </a:defRPr>
            </a:lvl2pPr>
            <a:lvl3pPr marL="1143000" indent="-228600">
              <a:defRPr sz="2400">
                <a:solidFill>
                  <a:srgbClr val="003399"/>
                </a:solidFill>
                <a:latin typeface="Arial Unicode MS" panose="020B0604020202020204" pitchFamily="34" charset="-128"/>
              </a:defRPr>
            </a:lvl3pPr>
            <a:lvl4pPr marL="1600200" indent="-228600">
              <a:defRPr sz="2400">
                <a:solidFill>
                  <a:srgbClr val="003399"/>
                </a:solidFill>
                <a:latin typeface="Arial Unicode MS" panose="020B0604020202020204" pitchFamily="34" charset="-128"/>
              </a:defRPr>
            </a:lvl4pPr>
            <a:lvl5pPr marL="2057400" indent="-228600">
              <a:defRPr sz="2400">
                <a:solidFill>
                  <a:srgbClr val="003399"/>
                </a:solidFill>
                <a:latin typeface="Arial Unicode MS" panose="020B0604020202020204" pitchFamily="34" charset="-128"/>
              </a:defRPr>
            </a:lvl5pPr>
            <a:lvl6pPr marL="2514600" indent="-228600" eaLnBrk="0" fontAlgn="base" hangingPunct="0">
              <a:spcBef>
                <a:spcPct val="0"/>
              </a:spcBef>
              <a:spcAft>
                <a:spcPct val="0"/>
              </a:spcAft>
              <a:defRPr sz="2400">
                <a:solidFill>
                  <a:srgbClr val="003399"/>
                </a:solidFill>
                <a:latin typeface="Arial Unicode MS" panose="020B0604020202020204" pitchFamily="34" charset="-128"/>
              </a:defRPr>
            </a:lvl6pPr>
            <a:lvl7pPr marL="2971800" indent="-228600" eaLnBrk="0" fontAlgn="base" hangingPunct="0">
              <a:spcBef>
                <a:spcPct val="0"/>
              </a:spcBef>
              <a:spcAft>
                <a:spcPct val="0"/>
              </a:spcAft>
              <a:defRPr sz="2400">
                <a:solidFill>
                  <a:srgbClr val="003399"/>
                </a:solidFill>
                <a:latin typeface="Arial Unicode MS" panose="020B0604020202020204" pitchFamily="34" charset="-128"/>
              </a:defRPr>
            </a:lvl7pPr>
            <a:lvl8pPr marL="3429000" indent="-228600" eaLnBrk="0" fontAlgn="base" hangingPunct="0">
              <a:spcBef>
                <a:spcPct val="0"/>
              </a:spcBef>
              <a:spcAft>
                <a:spcPct val="0"/>
              </a:spcAft>
              <a:defRPr sz="2400">
                <a:solidFill>
                  <a:srgbClr val="003399"/>
                </a:solidFill>
                <a:latin typeface="Arial Unicode MS" panose="020B0604020202020204" pitchFamily="34" charset="-128"/>
              </a:defRPr>
            </a:lvl8pPr>
            <a:lvl9pPr marL="3886200" indent="-228600" eaLnBrk="0" fontAlgn="base" hangingPunct="0">
              <a:spcBef>
                <a:spcPct val="0"/>
              </a:spcBef>
              <a:spcAft>
                <a:spcPct val="0"/>
              </a:spcAft>
              <a:defRPr sz="2400">
                <a:solidFill>
                  <a:srgbClr val="003399"/>
                </a:solidFill>
                <a:latin typeface="Arial Unicode MS" panose="020B0604020202020204" pitchFamily="34" charset="-128"/>
              </a:defRPr>
            </a:lvl9pPr>
          </a:lstStyle>
          <a:p>
            <a:pPr fontAlgn="base">
              <a:spcBef>
                <a:spcPct val="0"/>
              </a:spcBef>
              <a:spcAft>
                <a:spcPct val="0"/>
              </a:spcAft>
            </a:pPr>
            <a:r>
              <a:rPr lang="en-US" altLang="en-US"/>
              <a:t>Through the 1500s and 1600s absolutism became dominant through much of Europe and parts of Asia. In Spain, France, and Russia, absolutist monarchs claimed that they ruled by divine right and sought to extend their political power.  While other nations accepted absolutism, England stood as a contrast to this trend. After the Puritan Revolution and the Glorious Revolution of the mid-1600s, the English Bill of Rights was passed establishing England as a limited monarchy.</a:t>
            </a:r>
          </a:p>
        </p:txBody>
      </p:sp>
    </p:spTree>
    <p:extLst>
      <p:ext uri="{BB962C8B-B14F-4D97-AF65-F5344CB8AC3E}">
        <p14:creationId xmlns:p14="http://schemas.microsoft.com/office/powerpoint/2010/main" val="1572821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905000" y="457200"/>
            <a:ext cx="3130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3399"/>
                </a:solidFill>
                <a:latin typeface="Arial Unicode MS" panose="020B0604020202020204" pitchFamily="34" charset="-128"/>
              </a:defRPr>
            </a:lvl1pPr>
            <a:lvl2pPr marL="742950" indent="-285750">
              <a:defRPr sz="2400">
                <a:solidFill>
                  <a:srgbClr val="003399"/>
                </a:solidFill>
                <a:latin typeface="Arial Unicode MS" panose="020B0604020202020204" pitchFamily="34" charset="-128"/>
              </a:defRPr>
            </a:lvl2pPr>
            <a:lvl3pPr marL="1143000" indent="-228600">
              <a:defRPr sz="2400">
                <a:solidFill>
                  <a:srgbClr val="003399"/>
                </a:solidFill>
                <a:latin typeface="Arial Unicode MS" panose="020B0604020202020204" pitchFamily="34" charset="-128"/>
              </a:defRPr>
            </a:lvl3pPr>
            <a:lvl4pPr marL="1600200" indent="-228600">
              <a:defRPr sz="2400">
                <a:solidFill>
                  <a:srgbClr val="003399"/>
                </a:solidFill>
                <a:latin typeface="Arial Unicode MS" panose="020B0604020202020204" pitchFamily="34" charset="-128"/>
              </a:defRPr>
            </a:lvl4pPr>
            <a:lvl5pPr marL="2057400" indent="-228600">
              <a:defRPr sz="2400">
                <a:solidFill>
                  <a:srgbClr val="003399"/>
                </a:solidFill>
                <a:latin typeface="Arial Unicode MS" panose="020B0604020202020204" pitchFamily="34" charset="-128"/>
              </a:defRPr>
            </a:lvl5pPr>
            <a:lvl6pPr marL="2514600" indent="-228600" eaLnBrk="0" fontAlgn="base" hangingPunct="0">
              <a:spcBef>
                <a:spcPct val="0"/>
              </a:spcBef>
              <a:spcAft>
                <a:spcPct val="0"/>
              </a:spcAft>
              <a:defRPr sz="2400">
                <a:solidFill>
                  <a:srgbClr val="003399"/>
                </a:solidFill>
                <a:latin typeface="Arial Unicode MS" panose="020B0604020202020204" pitchFamily="34" charset="-128"/>
              </a:defRPr>
            </a:lvl6pPr>
            <a:lvl7pPr marL="2971800" indent="-228600" eaLnBrk="0" fontAlgn="base" hangingPunct="0">
              <a:spcBef>
                <a:spcPct val="0"/>
              </a:spcBef>
              <a:spcAft>
                <a:spcPct val="0"/>
              </a:spcAft>
              <a:defRPr sz="2400">
                <a:solidFill>
                  <a:srgbClr val="003399"/>
                </a:solidFill>
                <a:latin typeface="Arial Unicode MS" panose="020B0604020202020204" pitchFamily="34" charset="-128"/>
              </a:defRPr>
            </a:lvl7pPr>
            <a:lvl8pPr marL="3429000" indent="-228600" eaLnBrk="0" fontAlgn="base" hangingPunct="0">
              <a:spcBef>
                <a:spcPct val="0"/>
              </a:spcBef>
              <a:spcAft>
                <a:spcPct val="0"/>
              </a:spcAft>
              <a:defRPr sz="2400">
                <a:solidFill>
                  <a:srgbClr val="003399"/>
                </a:solidFill>
                <a:latin typeface="Arial Unicode MS" panose="020B0604020202020204" pitchFamily="34" charset="-128"/>
              </a:defRPr>
            </a:lvl8pPr>
            <a:lvl9pPr marL="3886200" indent="-228600" eaLnBrk="0" fontAlgn="base" hangingPunct="0">
              <a:spcBef>
                <a:spcPct val="0"/>
              </a:spcBef>
              <a:spcAft>
                <a:spcPct val="0"/>
              </a:spcAft>
              <a:defRPr sz="2400">
                <a:solidFill>
                  <a:srgbClr val="003399"/>
                </a:solidFill>
                <a:latin typeface="Arial Unicode MS" panose="020B0604020202020204" pitchFamily="34" charset="-128"/>
              </a:defRPr>
            </a:lvl9pPr>
          </a:lstStyle>
          <a:p>
            <a:pPr fontAlgn="base">
              <a:spcBef>
                <a:spcPct val="0"/>
              </a:spcBef>
              <a:spcAft>
                <a:spcPct val="0"/>
              </a:spcAft>
            </a:pPr>
            <a:r>
              <a:rPr lang="en-US" altLang="en-US" sz="3200" b="1" u="sng"/>
              <a:t>Ivan the Terrible</a:t>
            </a:r>
          </a:p>
        </p:txBody>
      </p:sp>
      <p:sp>
        <p:nvSpPr>
          <p:cNvPr id="21507" name="Rectangle 3"/>
          <p:cNvSpPr>
            <a:spLocks noChangeArrowheads="1"/>
          </p:cNvSpPr>
          <p:nvPr/>
        </p:nvSpPr>
        <p:spPr bwMode="auto">
          <a:xfrm>
            <a:off x="1524000" y="1066800"/>
            <a:ext cx="2357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3399"/>
                </a:solidFill>
                <a:latin typeface="Arial Unicode MS" panose="020B0604020202020204" pitchFamily="34" charset="-128"/>
              </a:defRPr>
            </a:lvl1pPr>
            <a:lvl2pPr marL="742950" indent="-285750">
              <a:defRPr sz="2400">
                <a:solidFill>
                  <a:srgbClr val="003399"/>
                </a:solidFill>
                <a:latin typeface="Arial Unicode MS" panose="020B0604020202020204" pitchFamily="34" charset="-128"/>
              </a:defRPr>
            </a:lvl2pPr>
            <a:lvl3pPr marL="1143000" indent="-228600">
              <a:defRPr sz="2400">
                <a:solidFill>
                  <a:srgbClr val="003399"/>
                </a:solidFill>
                <a:latin typeface="Arial Unicode MS" panose="020B0604020202020204" pitchFamily="34" charset="-128"/>
              </a:defRPr>
            </a:lvl3pPr>
            <a:lvl4pPr marL="1600200" indent="-228600">
              <a:defRPr sz="2400">
                <a:solidFill>
                  <a:srgbClr val="003399"/>
                </a:solidFill>
                <a:latin typeface="Arial Unicode MS" panose="020B0604020202020204" pitchFamily="34" charset="-128"/>
              </a:defRPr>
            </a:lvl4pPr>
            <a:lvl5pPr marL="2057400" indent="-228600">
              <a:defRPr sz="2400">
                <a:solidFill>
                  <a:srgbClr val="003399"/>
                </a:solidFill>
                <a:latin typeface="Arial Unicode MS" panose="020B0604020202020204" pitchFamily="34" charset="-128"/>
              </a:defRPr>
            </a:lvl5pPr>
            <a:lvl6pPr marL="2514600" indent="-228600" eaLnBrk="0" fontAlgn="base" hangingPunct="0">
              <a:spcBef>
                <a:spcPct val="0"/>
              </a:spcBef>
              <a:spcAft>
                <a:spcPct val="0"/>
              </a:spcAft>
              <a:defRPr sz="2400">
                <a:solidFill>
                  <a:srgbClr val="003399"/>
                </a:solidFill>
                <a:latin typeface="Arial Unicode MS" panose="020B0604020202020204" pitchFamily="34" charset="-128"/>
              </a:defRPr>
            </a:lvl6pPr>
            <a:lvl7pPr marL="2971800" indent="-228600" eaLnBrk="0" fontAlgn="base" hangingPunct="0">
              <a:spcBef>
                <a:spcPct val="0"/>
              </a:spcBef>
              <a:spcAft>
                <a:spcPct val="0"/>
              </a:spcAft>
              <a:defRPr sz="2400">
                <a:solidFill>
                  <a:srgbClr val="003399"/>
                </a:solidFill>
                <a:latin typeface="Arial Unicode MS" panose="020B0604020202020204" pitchFamily="34" charset="-128"/>
              </a:defRPr>
            </a:lvl7pPr>
            <a:lvl8pPr marL="3429000" indent="-228600" eaLnBrk="0" fontAlgn="base" hangingPunct="0">
              <a:spcBef>
                <a:spcPct val="0"/>
              </a:spcBef>
              <a:spcAft>
                <a:spcPct val="0"/>
              </a:spcAft>
              <a:defRPr sz="2400">
                <a:solidFill>
                  <a:srgbClr val="003399"/>
                </a:solidFill>
                <a:latin typeface="Arial Unicode MS" panose="020B0604020202020204" pitchFamily="34" charset="-128"/>
              </a:defRPr>
            </a:lvl8pPr>
            <a:lvl9pPr marL="3886200" indent="-228600" eaLnBrk="0" fontAlgn="base" hangingPunct="0">
              <a:spcBef>
                <a:spcPct val="0"/>
              </a:spcBef>
              <a:spcAft>
                <a:spcPct val="0"/>
              </a:spcAft>
              <a:defRPr sz="2400">
                <a:solidFill>
                  <a:srgbClr val="003399"/>
                </a:solidFill>
                <a:latin typeface="Arial Unicode MS" panose="020B0604020202020204" pitchFamily="34" charset="-128"/>
              </a:defRPr>
            </a:lvl9pPr>
          </a:lstStyle>
          <a:p>
            <a:pPr fontAlgn="base">
              <a:spcBef>
                <a:spcPct val="0"/>
              </a:spcBef>
              <a:spcAft>
                <a:spcPct val="0"/>
              </a:spcAft>
            </a:pPr>
            <a:r>
              <a:rPr lang="en-US" altLang="en-US" b="1"/>
              <a:t>Country:</a:t>
            </a:r>
            <a:r>
              <a:rPr lang="en-US" altLang="en-US"/>
              <a:t> Russia</a:t>
            </a:r>
          </a:p>
        </p:txBody>
      </p:sp>
      <p:sp>
        <p:nvSpPr>
          <p:cNvPr id="21508" name="Rectangle 4"/>
          <p:cNvSpPr>
            <a:spLocks noChangeArrowheads="1"/>
          </p:cNvSpPr>
          <p:nvPr/>
        </p:nvSpPr>
        <p:spPr bwMode="auto">
          <a:xfrm>
            <a:off x="1524000" y="1524000"/>
            <a:ext cx="2865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3399"/>
                </a:solidFill>
                <a:latin typeface="Arial Unicode MS" panose="020B0604020202020204" pitchFamily="34" charset="-128"/>
              </a:defRPr>
            </a:lvl1pPr>
            <a:lvl2pPr marL="742950" indent="-285750">
              <a:defRPr sz="2400">
                <a:solidFill>
                  <a:srgbClr val="003399"/>
                </a:solidFill>
                <a:latin typeface="Arial Unicode MS" panose="020B0604020202020204" pitchFamily="34" charset="-128"/>
              </a:defRPr>
            </a:lvl2pPr>
            <a:lvl3pPr marL="1143000" indent="-228600">
              <a:defRPr sz="2400">
                <a:solidFill>
                  <a:srgbClr val="003399"/>
                </a:solidFill>
                <a:latin typeface="Arial Unicode MS" panose="020B0604020202020204" pitchFamily="34" charset="-128"/>
              </a:defRPr>
            </a:lvl3pPr>
            <a:lvl4pPr marL="1600200" indent="-228600">
              <a:defRPr sz="2400">
                <a:solidFill>
                  <a:srgbClr val="003399"/>
                </a:solidFill>
                <a:latin typeface="Arial Unicode MS" panose="020B0604020202020204" pitchFamily="34" charset="-128"/>
              </a:defRPr>
            </a:lvl4pPr>
            <a:lvl5pPr marL="2057400" indent="-228600">
              <a:defRPr sz="2400">
                <a:solidFill>
                  <a:srgbClr val="003399"/>
                </a:solidFill>
                <a:latin typeface="Arial Unicode MS" panose="020B0604020202020204" pitchFamily="34" charset="-128"/>
              </a:defRPr>
            </a:lvl5pPr>
            <a:lvl6pPr marL="2514600" indent="-228600" eaLnBrk="0" fontAlgn="base" hangingPunct="0">
              <a:spcBef>
                <a:spcPct val="0"/>
              </a:spcBef>
              <a:spcAft>
                <a:spcPct val="0"/>
              </a:spcAft>
              <a:defRPr sz="2400">
                <a:solidFill>
                  <a:srgbClr val="003399"/>
                </a:solidFill>
                <a:latin typeface="Arial Unicode MS" panose="020B0604020202020204" pitchFamily="34" charset="-128"/>
              </a:defRPr>
            </a:lvl6pPr>
            <a:lvl7pPr marL="2971800" indent="-228600" eaLnBrk="0" fontAlgn="base" hangingPunct="0">
              <a:spcBef>
                <a:spcPct val="0"/>
              </a:spcBef>
              <a:spcAft>
                <a:spcPct val="0"/>
              </a:spcAft>
              <a:defRPr sz="2400">
                <a:solidFill>
                  <a:srgbClr val="003399"/>
                </a:solidFill>
                <a:latin typeface="Arial Unicode MS" panose="020B0604020202020204" pitchFamily="34" charset="-128"/>
              </a:defRPr>
            </a:lvl7pPr>
            <a:lvl8pPr marL="3429000" indent="-228600" eaLnBrk="0" fontAlgn="base" hangingPunct="0">
              <a:spcBef>
                <a:spcPct val="0"/>
              </a:spcBef>
              <a:spcAft>
                <a:spcPct val="0"/>
              </a:spcAft>
              <a:defRPr sz="2400">
                <a:solidFill>
                  <a:srgbClr val="003399"/>
                </a:solidFill>
                <a:latin typeface="Arial Unicode MS" panose="020B0604020202020204" pitchFamily="34" charset="-128"/>
              </a:defRPr>
            </a:lvl8pPr>
            <a:lvl9pPr marL="3886200" indent="-228600" eaLnBrk="0" fontAlgn="base" hangingPunct="0">
              <a:spcBef>
                <a:spcPct val="0"/>
              </a:spcBef>
              <a:spcAft>
                <a:spcPct val="0"/>
              </a:spcAft>
              <a:defRPr sz="2400">
                <a:solidFill>
                  <a:srgbClr val="003399"/>
                </a:solidFill>
                <a:latin typeface="Arial Unicode MS" panose="020B0604020202020204" pitchFamily="34" charset="-128"/>
              </a:defRPr>
            </a:lvl9pPr>
          </a:lstStyle>
          <a:p>
            <a:pPr fontAlgn="base">
              <a:spcBef>
                <a:spcPct val="0"/>
              </a:spcBef>
              <a:spcAft>
                <a:spcPct val="0"/>
              </a:spcAft>
            </a:pPr>
            <a:r>
              <a:rPr lang="en-US" altLang="en-US" b="1"/>
              <a:t>Years: </a:t>
            </a:r>
            <a:r>
              <a:rPr lang="en-US" altLang="en-US"/>
              <a:t>1533 - 1584 </a:t>
            </a:r>
          </a:p>
        </p:txBody>
      </p:sp>
      <p:pic>
        <p:nvPicPr>
          <p:cNvPr id="2150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2150" y="228600"/>
            <a:ext cx="467995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 Box 6"/>
          <p:cNvSpPr txBox="1">
            <a:spLocks noChangeArrowheads="1"/>
          </p:cNvSpPr>
          <p:nvPr/>
        </p:nvSpPr>
        <p:spPr bwMode="auto">
          <a:xfrm>
            <a:off x="1524000" y="1981200"/>
            <a:ext cx="4191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3399"/>
                </a:solidFill>
                <a:latin typeface="Arial Unicode MS" panose="020B0604020202020204" pitchFamily="34" charset="-128"/>
              </a:defRPr>
            </a:lvl1pPr>
            <a:lvl2pPr marL="742950" indent="-285750">
              <a:defRPr sz="2400">
                <a:solidFill>
                  <a:srgbClr val="003399"/>
                </a:solidFill>
                <a:latin typeface="Arial Unicode MS" panose="020B0604020202020204" pitchFamily="34" charset="-128"/>
              </a:defRPr>
            </a:lvl2pPr>
            <a:lvl3pPr marL="1143000" indent="-228600">
              <a:defRPr sz="2400">
                <a:solidFill>
                  <a:srgbClr val="003399"/>
                </a:solidFill>
                <a:latin typeface="Arial Unicode MS" panose="020B0604020202020204" pitchFamily="34" charset="-128"/>
              </a:defRPr>
            </a:lvl3pPr>
            <a:lvl4pPr marL="1600200" indent="-228600">
              <a:defRPr sz="2400">
                <a:solidFill>
                  <a:srgbClr val="003399"/>
                </a:solidFill>
                <a:latin typeface="Arial Unicode MS" panose="020B0604020202020204" pitchFamily="34" charset="-128"/>
              </a:defRPr>
            </a:lvl4pPr>
            <a:lvl5pPr marL="2057400" indent="-228600">
              <a:defRPr sz="2400">
                <a:solidFill>
                  <a:srgbClr val="003399"/>
                </a:solidFill>
                <a:latin typeface="Arial Unicode MS" panose="020B0604020202020204" pitchFamily="34" charset="-128"/>
              </a:defRPr>
            </a:lvl5pPr>
            <a:lvl6pPr marL="2514600" indent="-228600" eaLnBrk="0" fontAlgn="base" hangingPunct="0">
              <a:spcBef>
                <a:spcPct val="0"/>
              </a:spcBef>
              <a:spcAft>
                <a:spcPct val="0"/>
              </a:spcAft>
              <a:defRPr sz="2400">
                <a:solidFill>
                  <a:srgbClr val="003399"/>
                </a:solidFill>
                <a:latin typeface="Arial Unicode MS" panose="020B0604020202020204" pitchFamily="34" charset="-128"/>
              </a:defRPr>
            </a:lvl6pPr>
            <a:lvl7pPr marL="2971800" indent="-228600" eaLnBrk="0" fontAlgn="base" hangingPunct="0">
              <a:spcBef>
                <a:spcPct val="0"/>
              </a:spcBef>
              <a:spcAft>
                <a:spcPct val="0"/>
              </a:spcAft>
              <a:defRPr sz="2400">
                <a:solidFill>
                  <a:srgbClr val="003399"/>
                </a:solidFill>
                <a:latin typeface="Arial Unicode MS" panose="020B0604020202020204" pitchFamily="34" charset="-128"/>
              </a:defRPr>
            </a:lvl7pPr>
            <a:lvl8pPr marL="3429000" indent="-228600" eaLnBrk="0" fontAlgn="base" hangingPunct="0">
              <a:spcBef>
                <a:spcPct val="0"/>
              </a:spcBef>
              <a:spcAft>
                <a:spcPct val="0"/>
              </a:spcAft>
              <a:defRPr sz="2400">
                <a:solidFill>
                  <a:srgbClr val="003399"/>
                </a:solidFill>
                <a:latin typeface="Arial Unicode MS" panose="020B0604020202020204" pitchFamily="34" charset="-128"/>
              </a:defRPr>
            </a:lvl8pPr>
            <a:lvl9pPr marL="3886200" indent="-228600" eaLnBrk="0" fontAlgn="base" hangingPunct="0">
              <a:spcBef>
                <a:spcPct val="0"/>
              </a:spcBef>
              <a:spcAft>
                <a:spcPct val="0"/>
              </a:spcAft>
              <a:defRPr sz="2400">
                <a:solidFill>
                  <a:srgbClr val="003399"/>
                </a:solidFill>
                <a:latin typeface="Arial Unicode MS" panose="020B0604020202020204" pitchFamily="34" charset="-128"/>
              </a:defRPr>
            </a:lvl9pPr>
          </a:lstStyle>
          <a:p>
            <a:pPr fontAlgn="base">
              <a:spcBef>
                <a:spcPct val="0"/>
              </a:spcBef>
              <a:spcAft>
                <a:spcPct val="0"/>
              </a:spcAft>
            </a:pPr>
            <a:r>
              <a:rPr lang="en-US" altLang="en-US" sz="2200" b="1"/>
              <a:t>Achievements:</a:t>
            </a:r>
            <a:r>
              <a:rPr lang="en-US" altLang="en-US" sz="2200"/>
              <a:t> Introduced extreme absolute power, expanded Russian lands, made Russia more religious.</a:t>
            </a:r>
          </a:p>
        </p:txBody>
      </p:sp>
      <p:sp>
        <p:nvSpPr>
          <p:cNvPr id="30727" name="Text Box 7"/>
          <p:cNvSpPr txBox="1">
            <a:spLocks noChangeArrowheads="1"/>
          </p:cNvSpPr>
          <p:nvPr/>
        </p:nvSpPr>
        <p:spPr bwMode="auto">
          <a:xfrm>
            <a:off x="1524000" y="3505201"/>
            <a:ext cx="41910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3399"/>
                </a:solidFill>
                <a:latin typeface="Arial Unicode MS" panose="020B0604020202020204" pitchFamily="34" charset="-128"/>
              </a:defRPr>
            </a:lvl1pPr>
            <a:lvl2pPr marL="742950" indent="-285750">
              <a:defRPr sz="2400">
                <a:solidFill>
                  <a:srgbClr val="003399"/>
                </a:solidFill>
                <a:latin typeface="Arial Unicode MS" panose="020B0604020202020204" pitchFamily="34" charset="-128"/>
              </a:defRPr>
            </a:lvl2pPr>
            <a:lvl3pPr marL="1143000" indent="-228600">
              <a:defRPr sz="2400">
                <a:solidFill>
                  <a:srgbClr val="003399"/>
                </a:solidFill>
                <a:latin typeface="Arial Unicode MS" panose="020B0604020202020204" pitchFamily="34" charset="-128"/>
              </a:defRPr>
            </a:lvl3pPr>
            <a:lvl4pPr marL="1600200" indent="-228600">
              <a:defRPr sz="2400">
                <a:solidFill>
                  <a:srgbClr val="003399"/>
                </a:solidFill>
                <a:latin typeface="Arial Unicode MS" panose="020B0604020202020204" pitchFamily="34" charset="-128"/>
              </a:defRPr>
            </a:lvl4pPr>
            <a:lvl5pPr marL="2057400" indent="-228600">
              <a:defRPr sz="2400">
                <a:solidFill>
                  <a:srgbClr val="003399"/>
                </a:solidFill>
                <a:latin typeface="Arial Unicode MS" panose="020B0604020202020204" pitchFamily="34" charset="-128"/>
              </a:defRPr>
            </a:lvl5pPr>
            <a:lvl6pPr marL="2514600" indent="-228600" eaLnBrk="0" fontAlgn="base" hangingPunct="0">
              <a:spcBef>
                <a:spcPct val="0"/>
              </a:spcBef>
              <a:spcAft>
                <a:spcPct val="0"/>
              </a:spcAft>
              <a:defRPr sz="2400">
                <a:solidFill>
                  <a:srgbClr val="003399"/>
                </a:solidFill>
                <a:latin typeface="Arial Unicode MS" panose="020B0604020202020204" pitchFamily="34" charset="-128"/>
              </a:defRPr>
            </a:lvl6pPr>
            <a:lvl7pPr marL="2971800" indent="-228600" eaLnBrk="0" fontAlgn="base" hangingPunct="0">
              <a:spcBef>
                <a:spcPct val="0"/>
              </a:spcBef>
              <a:spcAft>
                <a:spcPct val="0"/>
              </a:spcAft>
              <a:defRPr sz="2400">
                <a:solidFill>
                  <a:srgbClr val="003399"/>
                </a:solidFill>
                <a:latin typeface="Arial Unicode MS" panose="020B0604020202020204" pitchFamily="34" charset="-128"/>
              </a:defRPr>
            </a:lvl7pPr>
            <a:lvl8pPr marL="3429000" indent="-228600" eaLnBrk="0" fontAlgn="base" hangingPunct="0">
              <a:spcBef>
                <a:spcPct val="0"/>
              </a:spcBef>
              <a:spcAft>
                <a:spcPct val="0"/>
              </a:spcAft>
              <a:defRPr sz="2400">
                <a:solidFill>
                  <a:srgbClr val="003399"/>
                </a:solidFill>
                <a:latin typeface="Arial Unicode MS" panose="020B0604020202020204" pitchFamily="34" charset="-128"/>
              </a:defRPr>
            </a:lvl8pPr>
            <a:lvl9pPr marL="3886200" indent="-228600" eaLnBrk="0" fontAlgn="base" hangingPunct="0">
              <a:spcBef>
                <a:spcPct val="0"/>
              </a:spcBef>
              <a:spcAft>
                <a:spcPct val="0"/>
              </a:spcAft>
              <a:defRPr sz="2400">
                <a:solidFill>
                  <a:srgbClr val="003399"/>
                </a:solidFill>
                <a:latin typeface="Arial Unicode MS" panose="020B0604020202020204" pitchFamily="34" charset="-128"/>
              </a:defRPr>
            </a:lvl9pPr>
          </a:lstStyle>
          <a:p>
            <a:pPr fontAlgn="base">
              <a:spcBef>
                <a:spcPct val="0"/>
              </a:spcBef>
              <a:spcAft>
                <a:spcPct val="0"/>
              </a:spcAft>
            </a:pPr>
            <a:r>
              <a:rPr lang="en-US" altLang="en-US" sz="2200" b="1"/>
              <a:t>Downfalls:</a:t>
            </a:r>
            <a:r>
              <a:rPr lang="en-US" altLang="en-US" sz="2200"/>
              <a:t> Set up the first Russian secret police, the Oprichniki, who murdered thousands for him. He killed many nobles and destroyed many towns, and even killed his own son in a fit of rage.</a:t>
            </a:r>
          </a:p>
        </p:txBody>
      </p:sp>
    </p:spTree>
    <p:extLst>
      <p:ext uri="{BB962C8B-B14F-4D97-AF65-F5344CB8AC3E}">
        <p14:creationId xmlns:p14="http://schemas.microsoft.com/office/powerpoint/2010/main" val="2449118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26"/>
                                        </p:tgtEl>
                                        <p:attrNameLst>
                                          <p:attrName>style.visibility</p:attrName>
                                        </p:attrNameLst>
                                      </p:cBhvr>
                                      <p:to>
                                        <p:strVal val="visible"/>
                                      </p:to>
                                    </p:set>
                                    <p:animEffect transition="in" filter="dissolve">
                                      <p:cBhvr>
                                        <p:cTn id="7" dur="500"/>
                                        <p:tgtEl>
                                          <p:spTgt spid="307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727"/>
                                        </p:tgtEl>
                                        <p:attrNameLst>
                                          <p:attrName>style.visibility</p:attrName>
                                        </p:attrNameLst>
                                      </p:cBhvr>
                                      <p:to>
                                        <p:strVal val="visible"/>
                                      </p:to>
                                    </p:set>
                                    <p:animEffect transition="in" filter="dissolve">
                                      <p:cBhvr>
                                        <p:cTn id="12" dur="500"/>
                                        <p:tgtEl>
                                          <p:spTgt spid="30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autoUpdateAnimBg="0"/>
      <p:bldP spid="30727"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ChangeArrowheads="1"/>
          </p:cNvSpPr>
          <p:nvPr/>
        </p:nvSpPr>
        <p:spPr bwMode="auto">
          <a:xfrm>
            <a:off x="6781801" y="533400"/>
            <a:ext cx="29702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3399"/>
                </a:solidFill>
                <a:latin typeface="Arial Unicode MS" panose="020B0604020202020204" pitchFamily="34" charset="-128"/>
              </a:defRPr>
            </a:lvl1pPr>
            <a:lvl2pPr marL="742950" indent="-285750">
              <a:defRPr sz="2400">
                <a:solidFill>
                  <a:srgbClr val="003399"/>
                </a:solidFill>
                <a:latin typeface="Arial Unicode MS" panose="020B0604020202020204" pitchFamily="34" charset="-128"/>
              </a:defRPr>
            </a:lvl2pPr>
            <a:lvl3pPr marL="1143000" indent="-228600">
              <a:defRPr sz="2400">
                <a:solidFill>
                  <a:srgbClr val="003399"/>
                </a:solidFill>
                <a:latin typeface="Arial Unicode MS" panose="020B0604020202020204" pitchFamily="34" charset="-128"/>
              </a:defRPr>
            </a:lvl3pPr>
            <a:lvl4pPr marL="1600200" indent="-228600">
              <a:defRPr sz="2400">
                <a:solidFill>
                  <a:srgbClr val="003399"/>
                </a:solidFill>
                <a:latin typeface="Arial Unicode MS" panose="020B0604020202020204" pitchFamily="34" charset="-128"/>
              </a:defRPr>
            </a:lvl4pPr>
            <a:lvl5pPr marL="2057400" indent="-228600">
              <a:defRPr sz="2400">
                <a:solidFill>
                  <a:srgbClr val="003399"/>
                </a:solidFill>
                <a:latin typeface="Arial Unicode MS" panose="020B0604020202020204" pitchFamily="34" charset="-128"/>
              </a:defRPr>
            </a:lvl5pPr>
            <a:lvl6pPr marL="2514600" indent="-228600" eaLnBrk="0" fontAlgn="base" hangingPunct="0">
              <a:spcBef>
                <a:spcPct val="0"/>
              </a:spcBef>
              <a:spcAft>
                <a:spcPct val="0"/>
              </a:spcAft>
              <a:defRPr sz="2400">
                <a:solidFill>
                  <a:srgbClr val="003399"/>
                </a:solidFill>
                <a:latin typeface="Arial Unicode MS" panose="020B0604020202020204" pitchFamily="34" charset="-128"/>
              </a:defRPr>
            </a:lvl6pPr>
            <a:lvl7pPr marL="2971800" indent="-228600" eaLnBrk="0" fontAlgn="base" hangingPunct="0">
              <a:spcBef>
                <a:spcPct val="0"/>
              </a:spcBef>
              <a:spcAft>
                <a:spcPct val="0"/>
              </a:spcAft>
              <a:defRPr sz="2400">
                <a:solidFill>
                  <a:srgbClr val="003399"/>
                </a:solidFill>
                <a:latin typeface="Arial Unicode MS" panose="020B0604020202020204" pitchFamily="34" charset="-128"/>
              </a:defRPr>
            </a:lvl7pPr>
            <a:lvl8pPr marL="3429000" indent="-228600" eaLnBrk="0" fontAlgn="base" hangingPunct="0">
              <a:spcBef>
                <a:spcPct val="0"/>
              </a:spcBef>
              <a:spcAft>
                <a:spcPct val="0"/>
              </a:spcAft>
              <a:defRPr sz="2400">
                <a:solidFill>
                  <a:srgbClr val="003399"/>
                </a:solidFill>
                <a:latin typeface="Arial Unicode MS" panose="020B0604020202020204" pitchFamily="34" charset="-128"/>
              </a:defRPr>
            </a:lvl8pPr>
            <a:lvl9pPr marL="3886200" indent="-228600" eaLnBrk="0" fontAlgn="base" hangingPunct="0">
              <a:spcBef>
                <a:spcPct val="0"/>
              </a:spcBef>
              <a:spcAft>
                <a:spcPct val="0"/>
              </a:spcAft>
              <a:defRPr sz="2400">
                <a:solidFill>
                  <a:srgbClr val="003399"/>
                </a:solidFill>
                <a:latin typeface="Arial Unicode MS" panose="020B0604020202020204" pitchFamily="34" charset="-128"/>
              </a:defRPr>
            </a:lvl9pPr>
          </a:lstStyle>
          <a:p>
            <a:pPr fontAlgn="base">
              <a:spcBef>
                <a:spcPct val="0"/>
              </a:spcBef>
              <a:spcAft>
                <a:spcPct val="0"/>
              </a:spcAft>
            </a:pPr>
            <a:r>
              <a:rPr lang="en-US" altLang="en-US" sz="3200" b="1" u="sng"/>
              <a:t>Peter the Great</a:t>
            </a:r>
          </a:p>
        </p:txBody>
      </p:sp>
      <p:pic>
        <p:nvPicPr>
          <p:cNvPr id="22531" name="Picture 1027"/>
          <p:cNvPicPr>
            <a:picLocks noChangeAspect="1" noChangeArrowheads="1"/>
          </p:cNvPicPr>
          <p:nvPr/>
        </p:nvPicPr>
        <p:blipFill>
          <a:blip r:embed="rId2">
            <a:extLst>
              <a:ext uri="{28A0092B-C50C-407E-A947-70E740481C1C}">
                <a14:useLocalDpi xmlns:a14="http://schemas.microsoft.com/office/drawing/2010/main" val="0"/>
              </a:ext>
            </a:extLst>
          </a:blip>
          <a:srcRect t="1184"/>
          <a:stretch>
            <a:fillRect/>
          </a:stretch>
        </p:blipFill>
        <p:spPr bwMode="auto">
          <a:xfrm>
            <a:off x="1676400" y="228600"/>
            <a:ext cx="4387850" cy="63579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532" name="Rectangle 1028"/>
          <p:cNvSpPr>
            <a:spLocks noChangeArrowheads="1"/>
          </p:cNvSpPr>
          <p:nvPr/>
        </p:nvSpPr>
        <p:spPr bwMode="auto">
          <a:xfrm>
            <a:off x="6172200" y="1143000"/>
            <a:ext cx="2357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3399"/>
                </a:solidFill>
                <a:latin typeface="Arial Unicode MS" panose="020B0604020202020204" pitchFamily="34" charset="-128"/>
              </a:defRPr>
            </a:lvl1pPr>
            <a:lvl2pPr marL="742950" indent="-285750">
              <a:defRPr sz="2400">
                <a:solidFill>
                  <a:srgbClr val="003399"/>
                </a:solidFill>
                <a:latin typeface="Arial Unicode MS" panose="020B0604020202020204" pitchFamily="34" charset="-128"/>
              </a:defRPr>
            </a:lvl2pPr>
            <a:lvl3pPr marL="1143000" indent="-228600">
              <a:defRPr sz="2400">
                <a:solidFill>
                  <a:srgbClr val="003399"/>
                </a:solidFill>
                <a:latin typeface="Arial Unicode MS" panose="020B0604020202020204" pitchFamily="34" charset="-128"/>
              </a:defRPr>
            </a:lvl3pPr>
            <a:lvl4pPr marL="1600200" indent="-228600">
              <a:defRPr sz="2400">
                <a:solidFill>
                  <a:srgbClr val="003399"/>
                </a:solidFill>
                <a:latin typeface="Arial Unicode MS" panose="020B0604020202020204" pitchFamily="34" charset="-128"/>
              </a:defRPr>
            </a:lvl4pPr>
            <a:lvl5pPr marL="2057400" indent="-228600">
              <a:defRPr sz="2400">
                <a:solidFill>
                  <a:srgbClr val="003399"/>
                </a:solidFill>
                <a:latin typeface="Arial Unicode MS" panose="020B0604020202020204" pitchFamily="34" charset="-128"/>
              </a:defRPr>
            </a:lvl5pPr>
            <a:lvl6pPr marL="2514600" indent="-228600" eaLnBrk="0" fontAlgn="base" hangingPunct="0">
              <a:spcBef>
                <a:spcPct val="0"/>
              </a:spcBef>
              <a:spcAft>
                <a:spcPct val="0"/>
              </a:spcAft>
              <a:defRPr sz="2400">
                <a:solidFill>
                  <a:srgbClr val="003399"/>
                </a:solidFill>
                <a:latin typeface="Arial Unicode MS" panose="020B0604020202020204" pitchFamily="34" charset="-128"/>
              </a:defRPr>
            </a:lvl6pPr>
            <a:lvl7pPr marL="2971800" indent="-228600" eaLnBrk="0" fontAlgn="base" hangingPunct="0">
              <a:spcBef>
                <a:spcPct val="0"/>
              </a:spcBef>
              <a:spcAft>
                <a:spcPct val="0"/>
              </a:spcAft>
              <a:defRPr sz="2400">
                <a:solidFill>
                  <a:srgbClr val="003399"/>
                </a:solidFill>
                <a:latin typeface="Arial Unicode MS" panose="020B0604020202020204" pitchFamily="34" charset="-128"/>
              </a:defRPr>
            </a:lvl7pPr>
            <a:lvl8pPr marL="3429000" indent="-228600" eaLnBrk="0" fontAlgn="base" hangingPunct="0">
              <a:spcBef>
                <a:spcPct val="0"/>
              </a:spcBef>
              <a:spcAft>
                <a:spcPct val="0"/>
              </a:spcAft>
              <a:defRPr sz="2400">
                <a:solidFill>
                  <a:srgbClr val="003399"/>
                </a:solidFill>
                <a:latin typeface="Arial Unicode MS" panose="020B0604020202020204" pitchFamily="34" charset="-128"/>
              </a:defRPr>
            </a:lvl8pPr>
            <a:lvl9pPr marL="3886200" indent="-228600" eaLnBrk="0" fontAlgn="base" hangingPunct="0">
              <a:spcBef>
                <a:spcPct val="0"/>
              </a:spcBef>
              <a:spcAft>
                <a:spcPct val="0"/>
              </a:spcAft>
              <a:defRPr sz="2400">
                <a:solidFill>
                  <a:srgbClr val="003399"/>
                </a:solidFill>
                <a:latin typeface="Arial Unicode MS" panose="020B0604020202020204" pitchFamily="34" charset="-128"/>
              </a:defRPr>
            </a:lvl9pPr>
          </a:lstStyle>
          <a:p>
            <a:pPr fontAlgn="base">
              <a:spcBef>
                <a:spcPct val="0"/>
              </a:spcBef>
              <a:spcAft>
                <a:spcPct val="0"/>
              </a:spcAft>
            </a:pPr>
            <a:r>
              <a:rPr lang="en-US" altLang="en-US" b="1"/>
              <a:t>Country:</a:t>
            </a:r>
            <a:r>
              <a:rPr lang="en-US" altLang="en-US"/>
              <a:t> Russia</a:t>
            </a:r>
          </a:p>
        </p:txBody>
      </p:sp>
      <p:sp>
        <p:nvSpPr>
          <p:cNvPr id="22533" name="Rectangle 1029"/>
          <p:cNvSpPr>
            <a:spLocks noChangeArrowheads="1"/>
          </p:cNvSpPr>
          <p:nvPr/>
        </p:nvSpPr>
        <p:spPr bwMode="auto">
          <a:xfrm>
            <a:off x="6172201" y="1524000"/>
            <a:ext cx="2779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3399"/>
                </a:solidFill>
                <a:latin typeface="Arial Unicode MS" panose="020B0604020202020204" pitchFamily="34" charset="-128"/>
              </a:defRPr>
            </a:lvl1pPr>
            <a:lvl2pPr marL="742950" indent="-285750">
              <a:defRPr sz="2400">
                <a:solidFill>
                  <a:srgbClr val="003399"/>
                </a:solidFill>
                <a:latin typeface="Arial Unicode MS" panose="020B0604020202020204" pitchFamily="34" charset="-128"/>
              </a:defRPr>
            </a:lvl2pPr>
            <a:lvl3pPr marL="1143000" indent="-228600">
              <a:defRPr sz="2400">
                <a:solidFill>
                  <a:srgbClr val="003399"/>
                </a:solidFill>
                <a:latin typeface="Arial Unicode MS" panose="020B0604020202020204" pitchFamily="34" charset="-128"/>
              </a:defRPr>
            </a:lvl3pPr>
            <a:lvl4pPr marL="1600200" indent="-228600">
              <a:defRPr sz="2400">
                <a:solidFill>
                  <a:srgbClr val="003399"/>
                </a:solidFill>
                <a:latin typeface="Arial Unicode MS" panose="020B0604020202020204" pitchFamily="34" charset="-128"/>
              </a:defRPr>
            </a:lvl4pPr>
            <a:lvl5pPr marL="2057400" indent="-228600">
              <a:defRPr sz="2400">
                <a:solidFill>
                  <a:srgbClr val="003399"/>
                </a:solidFill>
                <a:latin typeface="Arial Unicode MS" panose="020B0604020202020204" pitchFamily="34" charset="-128"/>
              </a:defRPr>
            </a:lvl5pPr>
            <a:lvl6pPr marL="2514600" indent="-228600" eaLnBrk="0" fontAlgn="base" hangingPunct="0">
              <a:spcBef>
                <a:spcPct val="0"/>
              </a:spcBef>
              <a:spcAft>
                <a:spcPct val="0"/>
              </a:spcAft>
              <a:defRPr sz="2400">
                <a:solidFill>
                  <a:srgbClr val="003399"/>
                </a:solidFill>
                <a:latin typeface="Arial Unicode MS" panose="020B0604020202020204" pitchFamily="34" charset="-128"/>
              </a:defRPr>
            </a:lvl6pPr>
            <a:lvl7pPr marL="2971800" indent="-228600" eaLnBrk="0" fontAlgn="base" hangingPunct="0">
              <a:spcBef>
                <a:spcPct val="0"/>
              </a:spcBef>
              <a:spcAft>
                <a:spcPct val="0"/>
              </a:spcAft>
              <a:defRPr sz="2400">
                <a:solidFill>
                  <a:srgbClr val="003399"/>
                </a:solidFill>
                <a:latin typeface="Arial Unicode MS" panose="020B0604020202020204" pitchFamily="34" charset="-128"/>
              </a:defRPr>
            </a:lvl7pPr>
            <a:lvl8pPr marL="3429000" indent="-228600" eaLnBrk="0" fontAlgn="base" hangingPunct="0">
              <a:spcBef>
                <a:spcPct val="0"/>
              </a:spcBef>
              <a:spcAft>
                <a:spcPct val="0"/>
              </a:spcAft>
              <a:defRPr sz="2400">
                <a:solidFill>
                  <a:srgbClr val="003399"/>
                </a:solidFill>
                <a:latin typeface="Arial Unicode MS" panose="020B0604020202020204" pitchFamily="34" charset="-128"/>
              </a:defRPr>
            </a:lvl8pPr>
            <a:lvl9pPr marL="3886200" indent="-228600" eaLnBrk="0" fontAlgn="base" hangingPunct="0">
              <a:spcBef>
                <a:spcPct val="0"/>
              </a:spcBef>
              <a:spcAft>
                <a:spcPct val="0"/>
              </a:spcAft>
              <a:defRPr sz="2400">
                <a:solidFill>
                  <a:srgbClr val="003399"/>
                </a:solidFill>
                <a:latin typeface="Arial Unicode MS" panose="020B0604020202020204" pitchFamily="34" charset="-128"/>
              </a:defRPr>
            </a:lvl9pPr>
          </a:lstStyle>
          <a:p>
            <a:pPr fontAlgn="base">
              <a:spcBef>
                <a:spcPct val="0"/>
              </a:spcBef>
              <a:spcAft>
                <a:spcPct val="0"/>
              </a:spcAft>
            </a:pPr>
            <a:r>
              <a:rPr lang="en-US" altLang="en-US" b="1"/>
              <a:t>Years:</a:t>
            </a:r>
            <a:r>
              <a:rPr lang="en-US" altLang="en-US"/>
              <a:t> 1682 - 1725</a:t>
            </a:r>
          </a:p>
        </p:txBody>
      </p:sp>
      <p:sp>
        <p:nvSpPr>
          <p:cNvPr id="21510" name="Text Box 1030"/>
          <p:cNvSpPr txBox="1">
            <a:spLocks noChangeArrowheads="1"/>
          </p:cNvSpPr>
          <p:nvPr/>
        </p:nvSpPr>
        <p:spPr bwMode="auto">
          <a:xfrm>
            <a:off x="6156326" y="1905000"/>
            <a:ext cx="451167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3399"/>
                </a:solidFill>
                <a:latin typeface="Arial Unicode MS" panose="020B0604020202020204" pitchFamily="34" charset="-128"/>
              </a:defRPr>
            </a:lvl1pPr>
            <a:lvl2pPr marL="742950" indent="-285750">
              <a:defRPr sz="2400">
                <a:solidFill>
                  <a:srgbClr val="003399"/>
                </a:solidFill>
                <a:latin typeface="Arial Unicode MS" panose="020B0604020202020204" pitchFamily="34" charset="-128"/>
              </a:defRPr>
            </a:lvl2pPr>
            <a:lvl3pPr marL="1143000" indent="-228600">
              <a:defRPr sz="2400">
                <a:solidFill>
                  <a:srgbClr val="003399"/>
                </a:solidFill>
                <a:latin typeface="Arial Unicode MS" panose="020B0604020202020204" pitchFamily="34" charset="-128"/>
              </a:defRPr>
            </a:lvl3pPr>
            <a:lvl4pPr marL="1600200" indent="-228600">
              <a:defRPr sz="2400">
                <a:solidFill>
                  <a:srgbClr val="003399"/>
                </a:solidFill>
                <a:latin typeface="Arial Unicode MS" panose="020B0604020202020204" pitchFamily="34" charset="-128"/>
              </a:defRPr>
            </a:lvl4pPr>
            <a:lvl5pPr marL="2057400" indent="-228600">
              <a:defRPr sz="2400">
                <a:solidFill>
                  <a:srgbClr val="003399"/>
                </a:solidFill>
                <a:latin typeface="Arial Unicode MS" panose="020B0604020202020204" pitchFamily="34" charset="-128"/>
              </a:defRPr>
            </a:lvl5pPr>
            <a:lvl6pPr marL="2514600" indent="-228600" eaLnBrk="0" fontAlgn="base" hangingPunct="0">
              <a:spcBef>
                <a:spcPct val="0"/>
              </a:spcBef>
              <a:spcAft>
                <a:spcPct val="0"/>
              </a:spcAft>
              <a:defRPr sz="2400">
                <a:solidFill>
                  <a:srgbClr val="003399"/>
                </a:solidFill>
                <a:latin typeface="Arial Unicode MS" panose="020B0604020202020204" pitchFamily="34" charset="-128"/>
              </a:defRPr>
            </a:lvl6pPr>
            <a:lvl7pPr marL="2971800" indent="-228600" eaLnBrk="0" fontAlgn="base" hangingPunct="0">
              <a:spcBef>
                <a:spcPct val="0"/>
              </a:spcBef>
              <a:spcAft>
                <a:spcPct val="0"/>
              </a:spcAft>
              <a:defRPr sz="2400">
                <a:solidFill>
                  <a:srgbClr val="003399"/>
                </a:solidFill>
                <a:latin typeface="Arial Unicode MS" panose="020B0604020202020204" pitchFamily="34" charset="-128"/>
              </a:defRPr>
            </a:lvl7pPr>
            <a:lvl8pPr marL="3429000" indent="-228600" eaLnBrk="0" fontAlgn="base" hangingPunct="0">
              <a:spcBef>
                <a:spcPct val="0"/>
              </a:spcBef>
              <a:spcAft>
                <a:spcPct val="0"/>
              </a:spcAft>
              <a:defRPr sz="2400">
                <a:solidFill>
                  <a:srgbClr val="003399"/>
                </a:solidFill>
                <a:latin typeface="Arial Unicode MS" panose="020B0604020202020204" pitchFamily="34" charset="-128"/>
              </a:defRPr>
            </a:lvl8pPr>
            <a:lvl9pPr marL="3886200" indent="-228600" eaLnBrk="0" fontAlgn="base" hangingPunct="0">
              <a:spcBef>
                <a:spcPct val="0"/>
              </a:spcBef>
              <a:spcAft>
                <a:spcPct val="0"/>
              </a:spcAft>
              <a:defRPr sz="2400">
                <a:solidFill>
                  <a:srgbClr val="003399"/>
                </a:solidFill>
                <a:latin typeface="Arial Unicode MS" panose="020B0604020202020204" pitchFamily="34" charset="-128"/>
              </a:defRPr>
            </a:lvl9pPr>
          </a:lstStyle>
          <a:p>
            <a:pPr fontAlgn="base">
              <a:spcBef>
                <a:spcPct val="0"/>
              </a:spcBef>
              <a:spcAft>
                <a:spcPct val="0"/>
              </a:spcAft>
            </a:pPr>
            <a:r>
              <a:rPr lang="en-US" altLang="en-US" b="1"/>
              <a:t>Achievements:</a:t>
            </a:r>
            <a:r>
              <a:rPr lang="en-US" altLang="en-US"/>
              <a:t> Westernization, St. Petersburg, modern army, new industries, education, warm water port (Baltic Sea), extended borders, unified the nation, reduced power of nobility, gained control of Russian Orthodox Church.</a:t>
            </a:r>
          </a:p>
        </p:txBody>
      </p:sp>
      <p:sp>
        <p:nvSpPr>
          <p:cNvPr id="21511" name="Text Box 1031"/>
          <p:cNvSpPr txBox="1">
            <a:spLocks noChangeArrowheads="1"/>
          </p:cNvSpPr>
          <p:nvPr/>
        </p:nvSpPr>
        <p:spPr bwMode="auto">
          <a:xfrm>
            <a:off x="6156326" y="5213351"/>
            <a:ext cx="45116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3399"/>
                </a:solidFill>
                <a:latin typeface="Arial Unicode MS" panose="020B0604020202020204" pitchFamily="34" charset="-128"/>
              </a:defRPr>
            </a:lvl1pPr>
            <a:lvl2pPr marL="742950" indent="-285750">
              <a:defRPr sz="2400">
                <a:solidFill>
                  <a:srgbClr val="003399"/>
                </a:solidFill>
                <a:latin typeface="Arial Unicode MS" panose="020B0604020202020204" pitchFamily="34" charset="-128"/>
              </a:defRPr>
            </a:lvl2pPr>
            <a:lvl3pPr marL="1143000" indent="-228600">
              <a:defRPr sz="2400">
                <a:solidFill>
                  <a:srgbClr val="003399"/>
                </a:solidFill>
                <a:latin typeface="Arial Unicode MS" panose="020B0604020202020204" pitchFamily="34" charset="-128"/>
              </a:defRPr>
            </a:lvl3pPr>
            <a:lvl4pPr marL="1600200" indent="-228600">
              <a:defRPr sz="2400">
                <a:solidFill>
                  <a:srgbClr val="003399"/>
                </a:solidFill>
                <a:latin typeface="Arial Unicode MS" panose="020B0604020202020204" pitchFamily="34" charset="-128"/>
              </a:defRPr>
            </a:lvl4pPr>
            <a:lvl5pPr marL="2057400" indent="-228600">
              <a:defRPr sz="2400">
                <a:solidFill>
                  <a:srgbClr val="003399"/>
                </a:solidFill>
                <a:latin typeface="Arial Unicode MS" panose="020B0604020202020204" pitchFamily="34" charset="-128"/>
              </a:defRPr>
            </a:lvl5pPr>
            <a:lvl6pPr marL="2514600" indent="-228600" eaLnBrk="0" fontAlgn="base" hangingPunct="0">
              <a:spcBef>
                <a:spcPct val="0"/>
              </a:spcBef>
              <a:spcAft>
                <a:spcPct val="0"/>
              </a:spcAft>
              <a:defRPr sz="2400">
                <a:solidFill>
                  <a:srgbClr val="003399"/>
                </a:solidFill>
                <a:latin typeface="Arial Unicode MS" panose="020B0604020202020204" pitchFamily="34" charset="-128"/>
              </a:defRPr>
            </a:lvl6pPr>
            <a:lvl7pPr marL="2971800" indent="-228600" eaLnBrk="0" fontAlgn="base" hangingPunct="0">
              <a:spcBef>
                <a:spcPct val="0"/>
              </a:spcBef>
              <a:spcAft>
                <a:spcPct val="0"/>
              </a:spcAft>
              <a:defRPr sz="2400">
                <a:solidFill>
                  <a:srgbClr val="003399"/>
                </a:solidFill>
                <a:latin typeface="Arial Unicode MS" panose="020B0604020202020204" pitchFamily="34" charset="-128"/>
              </a:defRPr>
            </a:lvl7pPr>
            <a:lvl8pPr marL="3429000" indent="-228600" eaLnBrk="0" fontAlgn="base" hangingPunct="0">
              <a:spcBef>
                <a:spcPct val="0"/>
              </a:spcBef>
              <a:spcAft>
                <a:spcPct val="0"/>
              </a:spcAft>
              <a:defRPr sz="2400">
                <a:solidFill>
                  <a:srgbClr val="003399"/>
                </a:solidFill>
                <a:latin typeface="Arial Unicode MS" panose="020B0604020202020204" pitchFamily="34" charset="-128"/>
              </a:defRPr>
            </a:lvl8pPr>
            <a:lvl9pPr marL="3886200" indent="-228600" eaLnBrk="0" fontAlgn="base" hangingPunct="0">
              <a:spcBef>
                <a:spcPct val="0"/>
              </a:spcBef>
              <a:spcAft>
                <a:spcPct val="0"/>
              </a:spcAft>
              <a:defRPr sz="2400">
                <a:solidFill>
                  <a:srgbClr val="003399"/>
                </a:solidFill>
                <a:latin typeface="Arial Unicode MS" panose="020B0604020202020204" pitchFamily="34" charset="-128"/>
              </a:defRPr>
            </a:lvl9pPr>
          </a:lstStyle>
          <a:p>
            <a:pPr fontAlgn="base">
              <a:spcBef>
                <a:spcPct val="0"/>
              </a:spcBef>
              <a:spcAft>
                <a:spcPct val="0"/>
              </a:spcAft>
            </a:pPr>
            <a:r>
              <a:rPr lang="en-US" altLang="en-US" b="1"/>
              <a:t>Downfalls:</a:t>
            </a:r>
            <a:r>
              <a:rPr lang="en-US" altLang="en-US"/>
              <a:t> Did not reach Black sea, reforms died with him.</a:t>
            </a:r>
          </a:p>
        </p:txBody>
      </p:sp>
    </p:spTree>
    <p:extLst>
      <p:ext uri="{BB962C8B-B14F-4D97-AF65-F5344CB8AC3E}">
        <p14:creationId xmlns:p14="http://schemas.microsoft.com/office/powerpoint/2010/main" val="32851413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510"/>
                                        </p:tgtEl>
                                        <p:attrNameLst>
                                          <p:attrName>style.visibility</p:attrName>
                                        </p:attrNameLst>
                                      </p:cBhvr>
                                      <p:to>
                                        <p:strVal val="visible"/>
                                      </p:to>
                                    </p:set>
                                    <p:animEffect transition="in" filter="dissolve">
                                      <p:cBhvr>
                                        <p:cTn id="7" dur="500"/>
                                        <p:tgtEl>
                                          <p:spTgt spid="215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511"/>
                                        </p:tgtEl>
                                        <p:attrNameLst>
                                          <p:attrName>style.visibility</p:attrName>
                                        </p:attrNameLst>
                                      </p:cBhvr>
                                      <p:to>
                                        <p:strVal val="visible"/>
                                      </p:to>
                                    </p:set>
                                    <p:animEffect transition="in" filter="dissolve">
                                      <p:cBhvr>
                                        <p:cTn id="12" dur="5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autoUpdateAnimBg="0"/>
      <p:bldP spid="21511"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88901"/>
            <a:ext cx="8734425" cy="661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14385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0938" y="152400"/>
            <a:ext cx="46482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75670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8101"/>
            <a:ext cx="8834438" cy="662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16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8101"/>
            <a:ext cx="8834438" cy="662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46930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8101"/>
            <a:ext cx="8834438" cy="662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86264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152400"/>
            <a:ext cx="5022850" cy="656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993741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3399"/>
            </a:solidFill>
            <a:effectLst/>
            <a:latin typeface="Arial Unicode MS" pitchFamily="34"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3399"/>
            </a:solidFill>
            <a:effectLst/>
            <a:latin typeface="Arial Unicode MS" pitchFamily="34" charset="-128"/>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518</Words>
  <Application>Microsoft Office PowerPoint</Application>
  <PresentationFormat>Widescreen</PresentationFormat>
  <Paragraphs>39</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 Unicode MS</vt:lpstr>
      <vt:lpstr>Arial</vt:lpstr>
      <vt:lpstr>Calibri</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Luke Stewart</dc:creator>
  <cp:lastModifiedBy>Luke Stewart</cp:lastModifiedBy>
  <cp:revision>1</cp:revision>
  <dcterms:created xsi:type="dcterms:W3CDTF">2015-10-14T12:36:15Z</dcterms:created>
  <dcterms:modified xsi:type="dcterms:W3CDTF">2015-10-14T12:36:32Z</dcterms:modified>
</cp:coreProperties>
</file>